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87" r:id="rId24"/>
  </p:sldMasterIdLst>
  <p:notesMasterIdLst>
    <p:notesMasterId r:id="rId38"/>
  </p:notesMasterIdLst>
  <p:handoutMasterIdLst>
    <p:handoutMasterId r:id="rId39"/>
  </p:handoutMasterIdLst>
  <p:sldIdLst>
    <p:sldId id="271" r:id="rId25"/>
    <p:sldId id="279" r:id="rId26"/>
    <p:sldId id="284" r:id="rId27"/>
    <p:sldId id="282" r:id="rId28"/>
    <p:sldId id="292" r:id="rId29"/>
    <p:sldId id="280" r:id="rId30"/>
    <p:sldId id="281" r:id="rId31"/>
    <p:sldId id="283" r:id="rId32"/>
    <p:sldId id="291" r:id="rId33"/>
    <p:sldId id="290" r:id="rId34"/>
    <p:sldId id="293" r:id="rId35"/>
    <p:sldId id="294" r:id="rId36"/>
    <p:sldId id="287" r:id="rId37"/>
  </p:sldIdLst>
  <p:sldSz cx="12192000" cy="6858000"/>
  <p:notesSz cx="6858000" cy="9144000"/>
  <p:embeddedFontLst>
    <p:embeddedFont>
      <p:font typeface="Ericsson Hilda" panose="020B0604020202020204" charset="0"/>
      <p:regular r:id="rId40"/>
      <p:bold r:id="rId41"/>
      <p:italic r:id="rId42"/>
      <p:boldItalic r:id="rId43"/>
    </p:embeddedFont>
    <p:embeddedFont>
      <p:font typeface="Ericsson Hilda ExtraBold" panose="020B0604020202020204" charset="0"/>
      <p:bold r:id="rId44"/>
    </p:embeddedFont>
    <p:embeddedFont>
      <p:font typeface="Ericsson Hilda ExtraLight" panose="020B0604020202020204" charset="0"/>
      <p:regular r:id="rId45"/>
    </p:embeddedFont>
    <p:embeddedFont>
      <p:font typeface="Ericsson Hilda Light" panose="020B0604020202020204" charset="0"/>
      <p:regular r:id="rId46"/>
      <p:italic r:id="rId47"/>
    </p:embeddedFont>
    <p:embeddedFont>
      <p:font typeface="Ericsson Technical Icons" panose="020B0604020202020204" charset="0"/>
      <p:regular r:id="rId48"/>
      <p:bold r:id="rId49"/>
      <p:italic r:id="rId50"/>
      <p:boldItalic r:id="rId51"/>
    </p:embeddedFont>
    <p:embeddedFont>
      <p:font typeface="Trebuchet MS" panose="020B0603020202020204" pitchFamily="34" charset="0"/>
      <p:regular r:id="rId52"/>
      <p:bold r:id="rId53"/>
      <p:italic r:id="rId54"/>
      <p:boldItalic r:id="rId55"/>
    </p:embeddedFont>
    <p:embeddedFont>
      <p:font typeface="Wingdings 3" panose="05040102010807070707" pitchFamily="18" charset="2"/>
      <p:regular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6490F-D70C-4032-A47A-28CBBCE0E4F8}" v="708" dt="2024-10-15T07:21:19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5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microsoft.com/office/2015/10/relationships/revisionInfo" Target="revisionInfo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customXml" Target="../customXml/item8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font" Target="fonts/font10.fntdata"/><Relationship Id="rId57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slide" Target="slides/slide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C1DF6-AFD6-49F3-9F6F-07B3553D1BD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2FF2D8-8E32-46E6-B6F9-D82FB976B4F1}">
      <dgm:prSet custT="1"/>
      <dgm:spPr/>
      <dgm:t>
        <a:bodyPr/>
        <a:lstStyle/>
        <a:p>
          <a:r>
            <a:rPr lang="sv-SE" sz="2000" noProof="0" dirty="0"/>
            <a:t>Världen såg massdemonstrationerna i Iran efter mordet på </a:t>
          </a:r>
          <a:r>
            <a:rPr lang="sv-SE" sz="2000" noProof="0" dirty="0" err="1"/>
            <a:t>Jina</a:t>
          </a:r>
          <a:r>
            <a:rPr lang="sv-SE" sz="2000" noProof="0" dirty="0"/>
            <a:t> Mahsa Amin i september 2022, protesterna spred sig över hela världen, överallt stödde människor kraven på frihet och demokrati i Iran. </a:t>
          </a:r>
        </a:p>
      </dgm:t>
    </dgm:pt>
    <dgm:pt modelId="{EB033672-B53E-4A96-BD6C-D9000EA5A935}" type="parTrans" cxnId="{EDBE485C-D6ED-49F1-8558-A8D43076C7AD}">
      <dgm:prSet/>
      <dgm:spPr/>
      <dgm:t>
        <a:bodyPr/>
        <a:lstStyle/>
        <a:p>
          <a:endParaRPr lang="en-US"/>
        </a:p>
      </dgm:t>
    </dgm:pt>
    <dgm:pt modelId="{3909D8BB-5EB9-43DC-A55F-F84D463EB3E5}" type="sibTrans" cxnId="{EDBE485C-D6ED-49F1-8558-A8D43076C7AD}">
      <dgm:prSet/>
      <dgm:spPr/>
      <dgm:t>
        <a:bodyPr/>
        <a:lstStyle/>
        <a:p>
          <a:endParaRPr lang="en-US"/>
        </a:p>
      </dgm:t>
    </dgm:pt>
    <dgm:pt modelId="{F10DEE16-41D8-4501-8CA5-0C58BD349933}">
      <dgm:prSet custT="1"/>
      <dgm:spPr/>
      <dgm:t>
        <a:bodyPr/>
        <a:lstStyle/>
        <a:p>
          <a:r>
            <a:rPr lang="sv-SE" sz="2000" noProof="0" dirty="0"/>
            <a:t>De högst prestigefyllda utmärkelserna, utmärkelserna och priserna som Nobels fredspris, EU:s Sacharovpris, Grammy mm tilldelas till frihetskämparna i Iran.</a:t>
          </a:r>
        </a:p>
      </dgm:t>
    </dgm:pt>
    <dgm:pt modelId="{AD5475F1-15C1-451B-8E43-99B557BE7ED7}" type="parTrans" cxnId="{0CC25944-8A00-4516-ACF8-68404C15DEBA}">
      <dgm:prSet/>
      <dgm:spPr/>
      <dgm:t>
        <a:bodyPr/>
        <a:lstStyle/>
        <a:p>
          <a:endParaRPr lang="en-US"/>
        </a:p>
      </dgm:t>
    </dgm:pt>
    <dgm:pt modelId="{E0A48969-68A5-4AB8-AA03-83183B026774}" type="sibTrans" cxnId="{0CC25944-8A00-4516-ACF8-68404C15DEBA}">
      <dgm:prSet/>
      <dgm:spPr/>
      <dgm:t>
        <a:bodyPr/>
        <a:lstStyle/>
        <a:p>
          <a:endParaRPr lang="en-US"/>
        </a:p>
      </dgm:t>
    </dgm:pt>
    <dgm:pt modelId="{616A1618-05AB-461E-922C-9C243B3F5F34}">
      <dgm:prSet custT="1"/>
      <dgm:spPr/>
      <dgm:t>
        <a:bodyPr/>
        <a:lstStyle/>
        <a:p>
          <a:r>
            <a:rPr lang="sv-SE" sz="1800" noProof="0" dirty="0"/>
            <a:t>Journalist som rapporterade om </a:t>
          </a:r>
          <a:r>
            <a:rPr lang="sv-SE" sz="1800" noProof="0" dirty="0" err="1"/>
            <a:t>Mahsas</a:t>
          </a:r>
          <a:r>
            <a:rPr lang="sv-SE" sz="1800" noProof="0" dirty="0"/>
            <a:t> döda arresterades och dömdes till 25 års fängelse, de får många utmärkelser 2023, fotografier som tagit bilder belönades, listorna är långa. Konstnärer i Iran och ombord förstärkte rösten för människor i Iran genom sina verk.</a:t>
          </a:r>
        </a:p>
      </dgm:t>
    </dgm:pt>
    <dgm:pt modelId="{583CD6DB-AC06-4E95-8A92-2F12115D0DBF}" type="parTrans" cxnId="{3BAD8E68-CC54-45C9-A8DD-977B6827970E}">
      <dgm:prSet/>
      <dgm:spPr/>
      <dgm:t>
        <a:bodyPr/>
        <a:lstStyle/>
        <a:p>
          <a:endParaRPr lang="en-US"/>
        </a:p>
      </dgm:t>
    </dgm:pt>
    <dgm:pt modelId="{8AC51D37-D776-43B3-9CCF-09006E6F6922}" type="sibTrans" cxnId="{3BAD8E68-CC54-45C9-A8DD-977B6827970E}">
      <dgm:prSet/>
      <dgm:spPr/>
      <dgm:t>
        <a:bodyPr/>
        <a:lstStyle/>
        <a:p>
          <a:endParaRPr lang="en-US"/>
        </a:p>
      </dgm:t>
    </dgm:pt>
    <dgm:pt modelId="{8F047DAB-E4E3-4762-A700-81B9C8328533}" type="pres">
      <dgm:prSet presAssocID="{E77C1DF6-AFD6-49F3-9F6F-07B3553D1BD0}" presName="outerComposite" presStyleCnt="0">
        <dgm:presLayoutVars>
          <dgm:chMax val="5"/>
          <dgm:dir/>
          <dgm:resizeHandles val="exact"/>
        </dgm:presLayoutVars>
      </dgm:prSet>
      <dgm:spPr/>
    </dgm:pt>
    <dgm:pt modelId="{94511544-9706-495B-8B33-4BF534C3011D}" type="pres">
      <dgm:prSet presAssocID="{E77C1DF6-AFD6-49F3-9F6F-07B3553D1BD0}" presName="dummyMaxCanvas" presStyleCnt="0">
        <dgm:presLayoutVars/>
      </dgm:prSet>
      <dgm:spPr/>
    </dgm:pt>
    <dgm:pt modelId="{16B74013-432A-4304-BAAE-4A83C9CD3BC2}" type="pres">
      <dgm:prSet presAssocID="{E77C1DF6-AFD6-49F3-9F6F-07B3553D1BD0}" presName="ThreeNodes_1" presStyleLbl="node1" presStyleIdx="0" presStyleCnt="3">
        <dgm:presLayoutVars>
          <dgm:bulletEnabled val="1"/>
        </dgm:presLayoutVars>
      </dgm:prSet>
      <dgm:spPr/>
    </dgm:pt>
    <dgm:pt modelId="{CBA5DE56-D5BD-4F22-8717-A773F136F1E9}" type="pres">
      <dgm:prSet presAssocID="{E77C1DF6-AFD6-49F3-9F6F-07B3553D1BD0}" presName="ThreeNodes_2" presStyleLbl="node1" presStyleIdx="1" presStyleCnt="3">
        <dgm:presLayoutVars>
          <dgm:bulletEnabled val="1"/>
        </dgm:presLayoutVars>
      </dgm:prSet>
      <dgm:spPr/>
    </dgm:pt>
    <dgm:pt modelId="{4136B904-E40E-4EEB-92FC-65859F60F673}" type="pres">
      <dgm:prSet presAssocID="{E77C1DF6-AFD6-49F3-9F6F-07B3553D1BD0}" presName="ThreeNodes_3" presStyleLbl="node1" presStyleIdx="2" presStyleCnt="3">
        <dgm:presLayoutVars>
          <dgm:bulletEnabled val="1"/>
        </dgm:presLayoutVars>
      </dgm:prSet>
      <dgm:spPr/>
    </dgm:pt>
    <dgm:pt modelId="{42343A15-63EB-438D-A239-277FE5007A7B}" type="pres">
      <dgm:prSet presAssocID="{E77C1DF6-AFD6-49F3-9F6F-07B3553D1BD0}" presName="ThreeConn_1-2" presStyleLbl="fgAccFollowNode1" presStyleIdx="0" presStyleCnt="2">
        <dgm:presLayoutVars>
          <dgm:bulletEnabled val="1"/>
        </dgm:presLayoutVars>
      </dgm:prSet>
      <dgm:spPr/>
    </dgm:pt>
    <dgm:pt modelId="{04A26B6B-E3AD-4C1D-AC2C-B48B38F9C8BF}" type="pres">
      <dgm:prSet presAssocID="{E77C1DF6-AFD6-49F3-9F6F-07B3553D1BD0}" presName="ThreeConn_2-3" presStyleLbl="fgAccFollowNode1" presStyleIdx="1" presStyleCnt="2">
        <dgm:presLayoutVars>
          <dgm:bulletEnabled val="1"/>
        </dgm:presLayoutVars>
      </dgm:prSet>
      <dgm:spPr/>
    </dgm:pt>
    <dgm:pt modelId="{A37098C2-6373-44B8-8C3D-2D0E7AA62D3B}" type="pres">
      <dgm:prSet presAssocID="{E77C1DF6-AFD6-49F3-9F6F-07B3553D1BD0}" presName="ThreeNodes_1_text" presStyleLbl="node1" presStyleIdx="2" presStyleCnt="3">
        <dgm:presLayoutVars>
          <dgm:bulletEnabled val="1"/>
        </dgm:presLayoutVars>
      </dgm:prSet>
      <dgm:spPr/>
    </dgm:pt>
    <dgm:pt modelId="{858FEE8E-C4B6-441B-B860-A2912D25C30F}" type="pres">
      <dgm:prSet presAssocID="{E77C1DF6-AFD6-49F3-9F6F-07B3553D1BD0}" presName="ThreeNodes_2_text" presStyleLbl="node1" presStyleIdx="2" presStyleCnt="3">
        <dgm:presLayoutVars>
          <dgm:bulletEnabled val="1"/>
        </dgm:presLayoutVars>
      </dgm:prSet>
      <dgm:spPr/>
    </dgm:pt>
    <dgm:pt modelId="{C5DBECAA-7B1D-4716-8530-AB3F90F2F1AF}" type="pres">
      <dgm:prSet presAssocID="{E77C1DF6-AFD6-49F3-9F6F-07B3553D1BD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9062807-220A-420A-AFA9-7C90222EB921}" type="presOf" srcId="{616A1618-05AB-461E-922C-9C243B3F5F34}" destId="{C5DBECAA-7B1D-4716-8530-AB3F90F2F1AF}" srcOrd="1" destOrd="0" presId="urn:microsoft.com/office/officeart/2005/8/layout/vProcess5"/>
    <dgm:cxn modelId="{EDBE485C-D6ED-49F1-8558-A8D43076C7AD}" srcId="{E77C1DF6-AFD6-49F3-9F6F-07B3553D1BD0}" destId="{972FF2D8-8E32-46E6-B6F9-D82FB976B4F1}" srcOrd="0" destOrd="0" parTransId="{EB033672-B53E-4A96-BD6C-D9000EA5A935}" sibTransId="{3909D8BB-5EB9-43DC-A55F-F84D463EB3E5}"/>
    <dgm:cxn modelId="{B377735C-3C1E-4792-A830-94DF413F4E57}" type="presOf" srcId="{E77C1DF6-AFD6-49F3-9F6F-07B3553D1BD0}" destId="{8F047DAB-E4E3-4762-A700-81B9C8328533}" srcOrd="0" destOrd="0" presId="urn:microsoft.com/office/officeart/2005/8/layout/vProcess5"/>
    <dgm:cxn modelId="{0CC25944-8A00-4516-ACF8-68404C15DEBA}" srcId="{E77C1DF6-AFD6-49F3-9F6F-07B3553D1BD0}" destId="{F10DEE16-41D8-4501-8CA5-0C58BD349933}" srcOrd="1" destOrd="0" parTransId="{AD5475F1-15C1-451B-8E43-99B557BE7ED7}" sibTransId="{E0A48969-68A5-4AB8-AA03-83183B026774}"/>
    <dgm:cxn modelId="{3BAD8E68-CC54-45C9-A8DD-977B6827970E}" srcId="{E77C1DF6-AFD6-49F3-9F6F-07B3553D1BD0}" destId="{616A1618-05AB-461E-922C-9C243B3F5F34}" srcOrd="2" destOrd="0" parTransId="{583CD6DB-AC06-4E95-8A92-2F12115D0DBF}" sibTransId="{8AC51D37-D776-43B3-9CCF-09006E6F6922}"/>
    <dgm:cxn modelId="{3C8F7549-03C3-4B1E-92AC-044543BF7958}" type="presOf" srcId="{3909D8BB-5EB9-43DC-A55F-F84D463EB3E5}" destId="{42343A15-63EB-438D-A239-277FE5007A7B}" srcOrd="0" destOrd="0" presId="urn:microsoft.com/office/officeart/2005/8/layout/vProcess5"/>
    <dgm:cxn modelId="{94D3177D-7AAC-40FC-87EA-684AAFDF7990}" type="presOf" srcId="{972FF2D8-8E32-46E6-B6F9-D82FB976B4F1}" destId="{16B74013-432A-4304-BAAE-4A83C9CD3BC2}" srcOrd="0" destOrd="0" presId="urn:microsoft.com/office/officeart/2005/8/layout/vProcess5"/>
    <dgm:cxn modelId="{7A8049A6-CC55-47A3-95E0-0E3FE03DBB93}" type="presOf" srcId="{F10DEE16-41D8-4501-8CA5-0C58BD349933}" destId="{CBA5DE56-D5BD-4F22-8717-A773F136F1E9}" srcOrd="0" destOrd="0" presId="urn:microsoft.com/office/officeart/2005/8/layout/vProcess5"/>
    <dgm:cxn modelId="{A01740B7-9E6D-42ED-A954-08EBE8CB7D7E}" type="presOf" srcId="{972FF2D8-8E32-46E6-B6F9-D82FB976B4F1}" destId="{A37098C2-6373-44B8-8C3D-2D0E7AA62D3B}" srcOrd="1" destOrd="0" presId="urn:microsoft.com/office/officeart/2005/8/layout/vProcess5"/>
    <dgm:cxn modelId="{68260AE9-B8C9-48E5-A27A-61994F65BF3D}" type="presOf" srcId="{F10DEE16-41D8-4501-8CA5-0C58BD349933}" destId="{858FEE8E-C4B6-441B-B860-A2912D25C30F}" srcOrd="1" destOrd="0" presId="urn:microsoft.com/office/officeart/2005/8/layout/vProcess5"/>
    <dgm:cxn modelId="{1678C7E9-5BC1-4053-9B32-541350CC9963}" type="presOf" srcId="{E0A48969-68A5-4AB8-AA03-83183B026774}" destId="{04A26B6B-E3AD-4C1D-AC2C-B48B38F9C8BF}" srcOrd="0" destOrd="0" presId="urn:microsoft.com/office/officeart/2005/8/layout/vProcess5"/>
    <dgm:cxn modelId="{19E89CFD-E9BB-4E97-95EE-D0AA62C3789B}" type="presOf" srcId="{616A1618-05AB-461E-922C-9C243B3F5F34}" destId="{4136B904-E40E-4EEB-92FC-65859F60F673}" srcOrd="0" destOrd="0" presId="urn:microsoft.com/office/officeart/2005/8/layout/vProcess5"/>
    <dgm:cxn modelId="{F9EE227E-BEF4-40B8-A520-591A2038E5A4}" type="presParOf" srcId="{8F047DAB-E4E3-4762-A700-81B9C8328533}" destId="{94511544-9706-495B-8B33-4BF534C3011D}" srcOrd="0" destOrd="0" presId="urn:microsoft.com/office/officeart/2005/8/layout/vProcess5"/>
    <dgm:cxn modelId="{B9E77B52-B91A-49A8-86CA-9AE012B172BB}" type="presParOf" srcId="{8F047DAB-E4E3-4762-A700-81B9C8328533}" destId="{16B74013-432A-4304-BAAE-4A83C9CD3BC2}" srcOrd="1" destOrd="0" presId="urn:microsoft.com/office/officeart/2005/8/layout/vProcess5"/>
    <dgm:cxn modelId="{3DC5E210-CD99-4BC0-A5DC-EA16D5F87CEB}" type="presParOf" srcId="{8F047DAB-E4E3-4762-A700-81B9C8328533}" destId="{CBA5DE56-D5BD-4F22-8717-A773F136F1E9}" srcOrd="2" destOrd="0" presId="urn:microsoft.com/office/officeart/2005/8/layout/vProcess5"/>
    <dgm:cxn modelId="{315D3233-54D3-466F-AE14-5DA16AAC435E}" type="presParOf" srcId="{8F047DAB-E4E3-4762-A700-81B9C8328533}" destId="{4136B904-E40E-4EEB-92FC-65859F60F673}" srcOrd="3" destOrd="0" presId="urn:microsoft.com/office/officeart/2005/8/layout/vProcess5"/>
    <dgm:cxn modelId="{5C91E09F-880E-49F9-AF9F-5B0C43652BBC}" type="presParOf" srcId="{8F047DAB-E4E3-4762-A700-81B9C8328533}" destId="{42343A15-63EB-438D-A239-277FE5007A7B}" srcOrd="4" destOrd="0" presId="urn:microsoft.com/office/officeart/2005/8/layout/vProcess5"/>
    <dgm:cxn modelId="{69BEB9EB-B542-452B-AC8C-BB24C911092A}" type="presParOf" srcId="{8F047DAB-E4E3-4762-A700-81B9C8328533}" destId="{04A26B6B-E3AD-4C1D-AC2C-B48B38F9C8BF}" srcOrd="5" destOrd="0" presId="urn:microsoft.com/office/officeart/2005/8/layout/vProcess5"/>
    <dgm:cxn modelId="{D649B717-DD84-4C4D-A0BA-2D14CF0561A9}" type="presParOf" srcId="{8F047DAB-E4E3-4762-A700-81B9C8328533}" destId="{A37098C2-6373-44B8-8C3D-2D0E7AA62D3B}" srcOrd="6" destOrd="0" presId="urn:microsoft.com/office/officeart/2005/8/layout/vProcess5"/>
    <dgm:cxn modelId="{73E851ED-E460-4A99-8FFD-EC2BA92D0751}" type="presParOf" srcId="{8F047DAB-E4E3-4762-A700-81B9C8328533}" destId="{858FEE8E-C4B6-441B-B860-A2912D25C30F}" srcOrd="7" destOrd="0" presId="urn:microsoft.com/office/officeart/2005/8/layout/vProcess5"/>
    <dgm:cxn modelId="{F2B4A3D5-BB5A-427B-8D3A-F0F1C9557C86}" type="presParOf" srcId="{8F047DAB-E4E3-4762-A700-81B9C8328533}" destId="{C5DBECAA-7B1D-4716-8530-AB3F90F2F1A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55A97-FEC8-469B-BC4D-432B702950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C673DDF1-9D1D-459F-928D-D77126AD84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1800" noProof="0" dirty="0"/>
            <a:t>Detta politiska konstprojekt ska reflektera över frihetsrörelsen de senaste åren. Konstnärer/medverkare genom sina verk förstärker "kvinnors/folkets röst" kommer att ingå i programmet </a:t>
          </a:r>
          <a:br>
            <a:rPr lang="sv-SE" sz="1800" noProof="0" dirty="0"/>
          </a:br>
          <a:r>
            <a:rPr lang="sv-SE" sz="1800" noProof="0" dirty="0"/>
            <a:t>(Projektet är ett inkluderande produktion)</a:t>
          </a:r>
        </a:p>
      </dgm:t>
    </dgm:pt>
    <dgm:pt modelId="{D3768047-51B6-497E-B17D-E64590898865}" type="parTrans" cxnId="{96E4960F-31C5-4373-89DE-9A3A5915873D}">
      <dgm:prSet/>
      <dgm:spPr/>
      <dgm:t>
        <a:bodyPr/>
        <a:lstStyle/>
        <a:p>
          <a:endParaRPr lang="en-US" sz="1800"/>
        </a:p>
      </dgm:t>
    </dgm:pt>
    <dgm:pt modelId="{38D9FC6C-A3C3-45E5-8DAF-CF8BD311F31B}" type="sibTrans" cxnId="{96E4960F-31C5-4373-89DE-9A3A591587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7A9A2C-5F64-460C-A710-825D433923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1800" noProof="0" dirty="0"/>
            <a:t>Multikonstverk med flera program pågående parallellt i olika rum/områden och med huvudscen för huvudprogrammet på kvällen. Ett kulturellt ”smörgåsbord” med video/foto och konstinstallationer, poesi/bokläsning och diskussioner, teater och musikframträdande på scenen mm. </a:t>
          </a:r>
        </a:p>
      </dgm:t>
    </dgm:pt>
    <dgm:pt modelId="{830922D4-E6A9-4BAF-A397-A56605ACC5D5}" type="parTrans" cxnId="{17743974-4A6A-49A4-A311-7D25597E1B40}">
      <dgm:prSet/>
      <dgm:spPr/>
      <dgm:t>
        <a:bodyPr/>
        <a:lstStyle/>
        <a:p>
          <a:endParaRPr lang="en-US" sz="1800"/>
        </a:p>
      </dgm:t>
    </dgm:pt>
    <dgm:pt modelId="{639A30BD-5BAE-42E5-BD14-0449639BDC2E}" type="sibTrans" cxnId="{17743974-4A6A-49A4-A311-7D25597E1B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867163-764A-4CB3-A12D-D8C4F629BC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000" noProof="0" dirty="0"/>
            <a:t>Publiken går genom "dörrarna" och hittar tolkningar av ungt motstånd och kvinnornas kamp för friheten.</a:t>
          </a:r>
        </a:p>
      </dgm:t>
    </dgm:pt>
    <dgm:pt modelId="{6300A0C8-3889-45E5-B2D2-202F109B35A5}" type="parTrans" cxnId="{4642E89A-A909-4C65-9A82-51B6B1E8CB0E}">
      <dgm:prSet/>
      <dgm:spPr/>
      <dgm:t>
        <a:bodyPr/>
        <a:lstStyle/>
        <a:p>
          <a:endParaRPr lang="en-US" sz="1800"/>
        </a:p>
      </dgm:t>
    </dgm:pt>
    <dgm:pt modelId="{5A0BFBCE-A0E5-4D1E-8424-D50A8C94A963}" type="sibTrans" cxnId="{4642E89A-A909-4C65-9A82-51B6B1E8CB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40A2E3-BEAF-4240-BF73-C1D2AD58DD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v-SE" sz="2000" noProof="0" dirty="0"/>
            <a:t>Ett avslappnat välkomnande program (inte en utställning) med massor av intryck men rum och utrymme för samtal, diskussion och reflektioner.</a:t>
          </a:r>
        </a:p>
      </dgm:t>
    </dgm:pt>
    <dgm:pt modelId="{294DD364-5403-460F-B58D-BDA53D2E4EEC}" type="parTrans" cxnId="{DCF94CBF-C611-498A-A02D-B2AF18793237}">
      <dgm:prSet/>
      <dgm:spPr/>
      <dgm:t>
        <a:bodyPr/>
        <a:lstStyle/>
        <a:p>
          <a:endParaRPr lang="en-US" sz="1800"/>
        </a:p>
      </dgm:t>
    </dgm:pt>
    <dgm:pt modelId="{89436EFE-1994-4A27-8C08-1F321061847F}" type="sibTrans" cxnId="{DCF94CBF-C611-498A-A02D-B2AF18793237}">
      <dgm:prSet/>
      <dgm:spPr/>
      <dgm:t>
        <a:bodyPr/>
        <a:lstStyle/>
        <a:p>
          <a:endParaRPr lang="en-US"/>
        </a:p>
      </dgm:t>
    </dgm:pt>
    <dgm:pt modelId="{22083DE5-8B8C-4041-AAF7-F77A5E3F8015}" type="pres">
      <dgm:prSet presAssocID="{DFA55A97-FEC8-469B-BC4D-432B7029506F}" presName="root" presStyleCnt="0">
        <dgm:presLayoutVars>
          <dgm:dir/>
          <dgm:resizeHandles val="exact"/>
        </dgm:presLayoutVars>
      </dgm:prSet>
      <dgm:spPr/>
    </dgm:pt>
    <dgm:pt modelId="{CEC15CC3-CF78-4F58-85B4-4FCA21636680}" type="pres">
      <dgm:prSet presAssocID="{C673DDF1-9D1D-459F-928D-D77126AD84D5}" presName="compNode" presStyleCnt="0"/>
      <dgm:spPr/>
    </dgm:pt>
    <dgm:pt modelId="{E1836C04-EE5E-43FA-AAEC-270D6FCEB953}" type="pres">
      <dgm:prSet presAssocID="{C673DDF1-9D1D-459F-928D-D77126AD84D5}" presName="bgRect" presStyleLbl="bgShp" presStyleIdx="0" presStyleCnt="4"/>
      <dgm:spPr/>
    </dgm:pt>
    <dgm:pt modelId="{A893A07C-96DA-4C30-AFF5-F01B6B66FB84}" type="pres">
      <dgm:prSet presAssocID="{C673DDF1-9D1D-459F-928D-D77126AD84D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95514AE7-5BAD-41CD-9850-CC90D9BBE3EC}" type="pres">
      <dgm:prSet presAssocID="{C673DDF1-9D1D-459F-928D-D77126AD84D5}" presName="spaceRect" presStyleCnt="0"/>
      <dgm:spPr/>
    </dgm:pt>
    <dgm:pt modelId="{9CACCA8C-8DD3-4D4A-AFAC-31DCCAFD37D6}" type="pres">
      <dgm:prSet presAssocID="{C673DDF1-9D1D-459F-928D-D77126AD84D5}" presName="parTx" presStyleLbl="revTx" presStyleIdx="0" presStyleCnt="4">
        <dgm:presLayoutVars>
          <dgm:chMax val="0"/>
          <dgm:chPref val="0"/>
        </dgm:presLayoutVars>
      </dgm:prSet>
      <dgm:spPr/>
    </dgm:pt>
    <dgm:pt modelId="{59F72986-4419-45ED-8E0B-CA6AE38CD4D0}" type="pres">
      <dgm:prSet presAssocID="{38D9FC6C-A3C3-45E5-8DAF-CF8BD311F31B}" presName="sibTrans" presStyleCnt="0"/>
      <dgm:spPr/>
    </dgm:pt>
    <dgm:pt modelId="{E09CDE41-1448-47A1-AB77-3D157FB9FFA0}" type="pres">
      <dgm:prSet presAssocID="{D47A9A2C-5F64-460C-A710-825D43392361}" presName="compNode" presStyleCnt="0"/>
      <dgm:spPr/>
    </dgm:pt>
    <dgm:pt modelId="{53D4C1B7-6F40-4755-9E77-C0C66A96A0E1}" type="pres">
      <dgm:prSet presAssocID="{D47A9A2C-5F64-460C-A710-825D43392361}" presName="bgRect" presStyleLbl="bgShp" presStyleIdx="1" presStyleCnt="4"/>
      <dgm:spPr/>
    </dgm:pt>
    <dgm:pt modelId="{6A87E807-5172-4CCB-B520-FD24FFB32D72}" type="pres">
      <dgm:prSet presAssocID="{D47A9A2C-5F64-460C-A710-825D4339236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va"/>
        </a:ext>
      </dgm:extLst>
    </dgm:pt>
    <dgm:pt modelId="{42C49526-6049-44DF-B95E-D99FCFBFDC01}" type="pres">
      <dgm:prSet presAssocID="{D47A9A2C-5F64-460C-A710-825D43392361}" presName="spaceRect" presStyleCnt="0"/>
      <dgm:spPr/>
    </dgm:pt>
    <dgm:pt modelId="{D38607A6-FFE5-4314-A010-267C924AA41B}" type="pres">
      <dgm:prSet presAssocID="{D47A9A2C-5F64-460C-A710-825D43392361}" presName="parTx" presStyleLbl="revTx" presStyleIdx="1" presStyleCnt="4" custScaleY="122477">
        <dgm:presLayoutVars>
          <dgm:chMax val="0"/>
          <dgm:chPref val="0"/>
        </dgm:presLayoutVars>
      </dgm:prSet>
      <dgm:spPr/>
    </dgm:pt>
    <dgm:pt modelId="{35466492-408C-4146-9423-BEAC29E952B7}" type="pres">
      <dgm:prSet presAssocID="{639A30BD-5BAE-42E5-BD14-0449639BDC2E}" presName="sibTrans" presStyleCnt="0"/>
      <dgm:spPr/>
    </dgm:pt>
    <dgm:pt modelId="{D882AAB2-143B-4CD8-B7BA-7DE9E80A6B9E}" type="pres">
      <dgm:prSet presAssocID="{D0867163-764A-4CB3-A12D-D8C4F629BC8C}" presName="compNode" presStyleCnt="0"/>
      <dgm:spPr/>
    </dgm:pt>
    <dgm:pt modelId="{DCF2E753-8196-4BBF-AD19-8AC6AA1356CC}" type="pres">
      <dgm:prSet presAssocID="{D0867163-764A-4CB3-A12D-D8C4F629BC8C}" presName="bgRect" presStyleLbl="bgShp" presStyleIdx="2" presStyleCnt="4"/>
      <dgm:spPr/>
    </dgm:pt>
    <dgm:pt modelId="{8C5388CD-BFAD-48F9-B04E-8D37FDA3842B}" type="pres">
      <dgm:prSet presAssocID="{D0867163-764A-4CB3-A12D-D8C4F629BC8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ågor"/>
        </a:ext>
      </dgm:extLst>
    </dgm:pt>
    <dgm:pt modelId="{1AD6D42A-F42A-41A1-90DE-4F2980315D32}" type="pres">
      <dgm:prSet presAssocID="{D0867163-764A-4CB3-A12D-D8C4F629BC8C}" presName="spaceRect" presStyleCnt="0"/>
      <dgm:spPr/>
    </dgm:pt>
    <dgm:pt modelId="{0D3C2D44-338D-4C02-B6A4-57D8B0E08041}" type="pres">
      <dgm:prSet presAssocID="{D0867163-764A-4CB3-A12D-D8C4F629BC8C}" presName="parTx" presStyleLbl="revTx" presStyleIdx="2" presStyleCnt="4">
        <dgm:presLayoutVars>
          <dgm:chMax val="0"/>
          <dgm:chPref val="0"/>
        </dgm:presLayoutVars>
      </dgm:prSet>
      <dgm:spPr/>
    </dgm:pt>
    <dgm:pt modelId="{EB373D4F-778B-4005-BFB6-A2C78653BC20}" type="pres">
      <dgm:prSet presAssocID="{5A0BFBCE-A0E5-4D1E-8424-D50A8C94A963}" presName="sibTrans" presStyleCnt="0"/>
      <dgm:spPr/>
    </dgm:pt>
    <dgm:pt modelId="{66603933-2477-489B-B2C7-FC22A18BDCA2}" type="pres">
      <dgm:prSet presAssocID="{2040A2E3-BEAF-4240-BF73-C1D2AD58DDA1}" presName="compNode" presStyleCnt="0"/>
      <dgm:spPr/>
    </dgm:pt>
    <dgm:pt modelId="{DC46D30E-231C-4E3E-9A70-837F386B6570}" type="pres">
      <dgm:prSet presAssocID="{2040A2E3-BEAF-4240-BF73-C1D2AD58DDA1}" presName="bgRect" presStyleLbl="bgShp" presStyleIdx="3" presStyleCnt="4" custLinFactNeighborX="353" custLinFactNeighborY="-243"/>
      <dgm:spPr/>
    </dgm:pt>
    <dgm:pt modelId="{BCE069CB-EE35-4165-AA9D-BFE8870E81F0}" type="pres">
      <dgm:prSet presAssocID="{2040A2E3-BEAF-4240-BF73-C1D2AD58DDA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itör"/>
        </a:ext>
      </dgm:extLst>
    </dgm:pt>
    <dgm:pt modelId="{01C73569-7570-49E4-95E4-05E53E0CE59F}" type="pres">
      <dgm:prSet presAssocID="{2040A2E3-BEAF-4240-BF73-C1D2AD58DDA1}" presName="spaceRect" presStyleCnt="0"/>
      <dgm:spPr/>
    </dgm:pt>
    <dgm:pt modelId="{7CF6BD98-FBDB-4871-B2F0-FB49ADF1D4F0}" type="pres">
      <dgm:prSet presAssocID="{2040A2E3-BEAF-4240-BF73-C1D2AD58DDA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6E4960F-31C5-4373-89DE-9A3A5915873D}" srcId="{DFA55A97-FEC8-469B-BC4D-432B7029506F}" destId="{C673DDF1-9D1D-459F-928D-D77126AD84D5}" srcOrd="0" destOrd="0" parTransId="{D3768047-51B6-497E-B17D-E64590898865}" sibTransId="{38D9FC6C-A3C3-45E5-8DAF-CF8BD311F31B}"/>
    <dgm:cxn modelId="{AC8D8741-0D84-4D84-9358-EC4A04844696}" type="presOf" srcId="{DFA55A97-FEC8-469B-BC4D-432B7029506F}" destId="{22083DE5-8B8C-4041-AAF7-F77A5E3F8015}" srcOrd="0" destOrd="0" presId="urn:microsoft.com/office/officeart/2018/2/layout/IconVerticalSolidList"/>
    <dgm:cxn modelId="{31E01968-DA49-4715-9F4E-A1FEA7D68B80}" type="presOf" srcId="{C673DDF1-9D1D-459F-928D-D77126AD84D5}" destId="{9CACCA8C-8DD3-4D4A-AFAC-31DCCAFD37D6}" srcOrd="0" destOrd="0" presId="urn:microsoft.com/office/officeart/2018/2/layout/IconVerticalSolidList"/>
    <dgm:cxn modelId="{17743974-4A6A-49A4-A311-7D25597E1B40}" srcId="{DFA55A97-FEC8-469B-BC4D-432B7029506F}" destId="{D47A9A2C-5F64-460C-A710-825D43392361}" srcOrd="1" destOrd="0" parTransId="{830922D4-E6A9-4BAF-A397-A56605ACC5D5}" sibTransId="{639A30BD-5BAE-42E5-BD14-0449639BDC2E}"/>
    <dgm:cxn modelId="{4642E89A-A909-4C65-9A82-51B6B1E8CB0E}" srcId="{DFA55A97-FEC8-469B-BC4D-432B7029506F}" destId="{D0867163-764A-4CB3-A12D-D8C4F629BC8C}" srcOrd="2" destOrd="0" parTransId="{6300A0C8-3889-45E5-B2D2-202F109B35A5}" sibTransId="{5A0BFBCE-A0E5-4D1E-8424-D50A8C94A963}"/>
    <dgm:cxn modelId="{E7CEEB9B-623B-40EB-A684-292AA01DCC8C}" type="presOf" srcId="{D47A9A2C-5F64-460C-A710-825D43392361}" destId="{D38607A6-FFE5-4314-A010-267C924AA41B}" srcOrd="0" destOrd="0" presId="urn:microsoft.com/office/officeart/2018/2/layout/IconVerticalSolidList"/>
    <dgm:cxn modelId="{DCF94CBF-C611-498A-A02D-B2AF18793237}" srcId="{DFA55A97-FEC8-469B-BC4D-432B7029506F}" destId="{2040A2E3-BEAF-4240-BF73-C1D2AD58DDA1}" srcOrd="3" destOrd="0" parTransId="{294DD364-5403-460F-B58D-BDA53D2E4EEC}" sibTransId="{89436EFE-1994-4A27-8C08-1F321061847F}"/>
    <dgm:cxn modelId="{3ABB3FC4-C39C-4AE3-A1F8-B3A5C6855DD4}" type="presOf" srcId="{D0867163-764A-4CB3-A12D-D8C4F629BC8C}" destId="{0D3C2D44-338D-4C02-B6A4-57D8B0E08041}" srcOrd="0" destOrd="0" presId="urn:microsoft.com/office/officeart/2018/2/layout/IconVerticalSolidList"/>
    <dgm:cxn modelId="{735B3ED4-E013-41CA-8C8D-61876AC015BB}" type="presOf" srcId="{2040A2E3-BEAF-4240-BF73-C1D2AD58DDA1}" destId="{7CF6BD98-FBDB-4871-B2F0-FB49ADF1D4F0}" srcOrd="0" destOrd="0" presId="urn:microsoft.com/office/officeart/2018/2/layout/IconVerticalSolidList"/>
    <dgm:cxn modelId="{CBEC81E9-4413-4594-9C06-D13F002E6DC5}" type="presParOf" srcId="{22083DE5-8B8C-4041-AAF7-F77A5E3F8015}" destId="{CEC15CC3-CF78-4F58-85B4-4FCA21636680}" srcOrd="0" destOrd="0" presId="urn:microsoft.com/office/officeart/2018/2/layout/IconVerticalSolidList"/>
    <dgm:cxn modelId="{4BD75468-99B0-4613-A920-7542D1AF967B}" type="presParOf" srcId="{CEC15CC3-CF78-4F58-85B4-4FCA21636680}" destId="{E1836C04-EE5E-43FA-AAEC-270D6FCEB953}" srcOrd="0" destOrd="0" presId="urn:microsoft.com/office/officeart/2018/2/layout/IconVerticalSolidList"/>
    <dgm:cxn modelId="{A86234BE-A7C8-4531-B86A-4232FE4FC67E}" type="presParOf" srcId="{CEC15CC3-CF78-4F58-85B4-4FCA21636680}" destId="{A893A07C-96DA-4C30-AFF5-F01B6B66FB84}" srcOrd="1" destOrd="0" presId="urn:microsoft.com/office/officeart/2018/2/layout/IconVerticalSolidList"/>
    <dgm:cxn modelId="{31FA2688-4C4E-46B6-AF26-F6D4477A7245}" type="presParOf" srcId="{CEC15CC3-CF78-4F58-85B4-4FCA21636680}" destId="{95514AE7-5BAD-41CD-9850-CC90D9BBE3EC}" srcOrd="2" destOrd="0" presId="urn:microsoft.com/office/officeart/2018/2/layout/IconVerticalSolidList"/>
    <dgm:cxn modelId="{07F596C8-42BA-4BA1-A560-C54C26037B51}" type="presParOf" srcId="{CEC15CC3-CF78-4F58-85B4-4FCA21636680}" destId="{9CACCA8C-8DD3-4D4A-AFAC-31DCCAFD37D6}" srcOrd="3" destOrd="0" presId="urn:microsoft.com/office/officeart/2018/2/layout/IconVerticalSolidList"/>
    <dgm:cxn modelId="{E6A9E178-DA6A-4CFA-BDFB-609E71A1C0D2}" type="presParOf" srcId="{22083DE5-8B8C-4041-AAF7-F77A5E3F8015}" destId="{59F72986-4419-45ED-8E0B-CA6AE38CD4D0}" srcOrd="1" destOrd="0" presId="urn:microsoft.com/office/officeart/2018/2/layout/IconVerticalSolidList"/>
    <dgm:cxn modelId="{E11328BC-DC1F-4B7C-802A-792AF3C9426A}" type="presParOf" srcId="{22083DE5-8B8C-4041-AAF7-F77A5E3F8015}" destId="{E09CDE41-1448-47A1-AB77-3D157FB9FFA0}" srcOrd="2" destOrd="0" presId="urn:microsoft.com/office/officeart/2018/2/layout/IconVerticalSolidList"/>
    <dgm:cxn modelId="{EBBCF3DD-49B0-45B7-A520-34915A41E0D6}" type="presParOf" srcId="{E09CDE41-1448-47A1-AB77-3D157FB9FFA0}" destId="{53D4C1B7-6F40-4755-9E77-C0C66A96A0E1}" srcOrd="0" destOrd="0" presId="urn:microsoft.com/office/officeart/2018/2/layout/IconVerticalSolidList"/>
    <dgm:cxn modelId="{0DE1CEA4-1402-4A17-BB7F-5F5AC29078DF}" type="presParOf" srcId="{E09CDE41-1448-47A1-AB77-3D157FB9FFA0}" destId="{6A87E807-5172-4CCB-B520-FD24FFB32D72}" srcOrd="1" destOrd="0" presId="urn:microsoft.com/office/officeart/2018/2/layout/IconVerticalSolidList"/>
    <dgm:cxn modelId="{53447ED3-DAED-4880-993E-16CDB10FBCF3}" type="presParOf" srcId="{E09CDE41-1448-47A1-AB77-3D157FB9FFA0}" destId="{42C49526-6049-44DF-B95E-D99FCFBFDC01}" srcOrd="2" destOrd="0" presId="urn:microsoft.com/office/officeart/2018/2/layout/IconVerticalSolidList"/>
    <dgm:cxn modelId="{D03B2B5C-C551-445E-BA81-FFCD962438A1}" type="presParOf" srcId="{E09CDE41-1448-47A1-AB77-3D157FB9FFA0}" destId="{D38607A6-FFE5-4314-A010-267C924AA41B}" srcOrd="3" destOrd="0" presId="urn:microsoft.com/office/officeart/2018/2/layout/IconVerticalSolidList"/>
    <dgm:cxn modelId="{0BE13154-B59E-488E-81D5-94DBE52118F6}" type="presParOf" srcId="{22083DE5-8B8C-4041-AAF7-F77A5E3F8015}" destId="{35466492-408C-4146-9423-BEAC29E952B7}" srcOrd="3" destOrd="0" presId="urn:microsoft.com/office/officeart/2018/2/layout/IconVerticalSolidList"/>
    <dgm:cxn modelId="{046D4C31-8285-41C0-9D5C-F3BFA33310C5}" type="presParOf" srcId="{22083DE5-8B8C-4041-AAF7-F77A5E3F8015}" destId="{D882AAB2-143B-4CD8-B7BA-7DE9E80A6B9E}" srcOrd="4" destOrd="0" presId="urn:microsoft.com/office/officeart/2018/2/layout/IconVerticalSolidList"/>
    <dgm:cxn modelId="{1F267C3A-F4D0-485E-AD61-D2BFBE1489F6}" type="presParOf" srcId="{D882AAB2-143B-4CD8-B7BA-7DE9E80A6B9E}" destId="{DCF2E753-8196-4BBF-AD19-8AC6AA1356CC}" srcOrd="0" destOrd="0" presId="urn:microsoft.com/office/officeart/2018/2/layout/IconVerticalSolidList"/>
    <dgm:cxn modelId="{929B1900-3238-4376-8F90-BB918C9032F8}" type="presParOf" srcId="{D882AAB2-143B-4CD8-B7BA-7DE9E80A6B9E}" destId="{8C5388CD-BFAD-48F9-B04E-8D37FDA3842B}" srcOrd="1" destOrd="0" presId="urn:microsoft.com/office/officeart/2018/2/layout/IconVerticalSolidList"/>
    <dgm:cxn modelId="{91FB0CBC-CD59-42EB-9E03-B8B9DA4BC844}" type="presParOf" srcId="{D882AAB2-143B-4CD8-B7BA-7DE9E80A6B9E}" destId="{1AD6D42A-F42A-41A1-90DE-4F2980315D32}" srcOrd="2" destOrd="0" presId="urn:microsoft.com/office/officeart/2018/2/layout/IconVerticalSolidList"/>
    <dgm:cxn modelId="{1DC90B64-D83C-443C-93E0-70112E55A7A7}" type="presParOf" srcId="{D882AAB2-143B-4CD8-B7BA-7DE9E80A6B9E}" destId="{0D3C2D44-338D-4C02-B6A4-57D8B0E08041}" srcOrd="3" destOrd="0" presId="urn:microsoft.com/office/officeart/2018/2/layout/IconVerticalSolidList"/>
    <dgm:cxn modelId="{AEDDF6FB-C37B-40D4-A58D-1F68F566A419}" type="presParOf" srcId="{22083DE5-8B8C-4041-AAF7-F77A5E3F8015}" destId="{EB373D4F-778B-4005-BFB6-A2C78653BC20}" srcOrd="5" destOrd="0" presId="urn:microsoft.com/office/officeart/2018/2/layout/IconVerticalSolidList"/>
    <dgm:cxn modelId="{80FB181F-50E7-4176-B18B-36D0ABF2DA9B}" type="presParOf" srcId="{22083DE5-8B8C-4041-AAF7-F77A5E3F8015}" destId="{66603933-2477-489B-B2C7-FC22A18BDCA2}" srcOrd="6" destOrd="0" presId="urn:microsoft.com/office/officeart/2018/2/layout/IconVerticalSolidList"/>
    <dgm:cxn modelId="{9AF0A960-423E-42EB-B40A-B2A9B62A34EA}" type="presParOf" srcId="{66603933-2477-489B-B2C7-FC22A18BDCA2}" destId="{DC46D30E-231C-4E3E-9A70-837F386B6570}" srcOrd="0" destOrd="0" presId="urn:microsoft.com/office/officeart/2018/2/layout/IconVerticalSolidList"/>
    <dgm:cxn modelId="{6DEDBCC1-C691-4FA0-91D3-6B08BCF0594D}" type="presParOf" srcId="{66603933-2477-489B-B2C7-FC22A18BDCA2}" destId="{BCE069CB-EE35-4165-AA9D-BFE8870E81F0}" srcOrd="1" destOrd="0" presId="urn:microsoft.com/office/officeart/2018/2/layout/IconVerticalSolidList"/>
    <dgm:cxn modelId="{560FFB7D-1780-436D-87A8-4E66D7EB47EA}" type="presParOf" srcId="{66603933-2477-489B-B2C7-FC22A18BDCA2}" destId="{01C73569-7570-49E4-95E4-05E53E0CE59F}" srcOrd="2" destOrd="0" presId="urn:microsoft.com/office/officeart/2018/2/layout/IconVerticalSolidList"/>
    <dgm:cxn modelId="{568A9B01-BFCB-4C07-95E7-35F91FE78F68}" type="presParOf" srcId="{66603933-2477-489B-B2C7-FC22A18BDCA2}" destId="{7CF6BD98-FBDB-4871-B2F0-FB49ADF1D4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80AFC3-9F1D-4614-BC40-0BAF1AB570A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7B138DD-9609-4684-8983-DF5B34786778}">
      <dgm:prSet/>
      <dgm:spPr/>
      <dgm:t>
        <a:bodyPr/>
        <a:lstStyle/>
        <a:p>
          <a:r>
            <a:rPr lang="sv-SE" noProof="0" dirty="0"/>
            <a:t>Vi kommer att strukturera programmet dynamiskt för att underlätta publikens möjligheter att se allt, i olika schemalagda tider eller andra lösningar. </a:t>
          </a:r>
        </a:p>
      </dgm:t>
    </dgm:pt>
    <dgm:pt modelId="{C9FBCFE0-732B-4FCC-AE48-DB9D7B4A80E5}" type="parTrans" cxnId="{135F4CC1-FCC4-4C69-85EE-017A5AA8B5F8}">
      <dgm:prSet/>
      <dgm:spPr/>
      <dgm:t>
        <a:bodyPr/>
        <a:lstStyle/>
        <a:p>
          <a:endParaRPr lang="en-US"/>
        </a:p>
      </dgm:t>
    </dgm:pt>
    <dgm:pt modelId="{40E65092-B619-4B4D-B3AC-04FE8DAEB7AF}" type="sibTrans" cxnId="{135F4CC1-FCC4-4C69-85EE-017A5AA8B5F8}">
      <dgm:prSet/>
      <dgm:spPr/>
      <dgm:t>
        <a:bodyPr/>
        <a:lstStyle/>
        <a:p>
          <a:endParaRPr lang="en-US"/>
        </a:p>
      </dgm:t>
    </dgm:pt>
    <dgm:pt modelId="{720FE710-F600-4123-B80F-DC88D907E718}">
      <dgm:prSet/>
      <dgm:spPr/>
      <dgm:t>
        <a:bodyPr/>
        <a:lstStyle/>
        <a:p>
          <a:r>
            <a:rPr lang="en-US"/>
            <a:t>Trevliga avkopplande öppna ytor för reflektioner, samtal utanför rummen med enkla möbler (kuddar att sitta på), välkomnande utrymmen, en cafeteria skulle vara trevligt att ha.</a:t>
          </a:r>
        </a:p>
      </dgm:t>
    </dgm:pt>
    <dgm:pt modelId="{4434C0A2-563B-4E8D-94F6-DEF4E93F1980}" type="parTrans" cxnId="{F3B1D765-B016-4070-B53A-299D2645789F}">
      <dgm:prSet/>
      <dgm:spPr/>
      <dgm:t>
        <a:bodyPr/>
        <a:lstStyle/>
        <a:p>
          <a:endParaRPr lang="en-US"/>
        </a:p>
      </dgm:t>
    </dgm:pt>
    <dgm:pt modelId="{775D1B59-5DE2-4B7A-8A4C-9125C18AB274}" type="sibTrans" cxnId="{F3B1D765-B016-4070-B53A-299D2645789F}">
      <dgm:prSet/>
      <dgm:spPr/>
      <dgm:t>
        <a:bodyPr/>
        <a:lstStyle/>
        <a:p>
          <a:endParaRPr lang="en-US"/>
        </a:p>
      </dgm:t>
    </dgm:pt>
    <dgm:pt modelId="{95069B34-3794-4FC6-A03D-7A09D69929CF}" type="pres">
      <dgm:prSet presAssocID="{BC80AFC3-9F1D-4614-BC40-0BAF1AB570AF}" presName="root" presStyleCnt="0">
        <dgm:presLayoutVars>
          <dgm:dir/>
          <dgm:resizeHandles val="exact"/>
        </dgm:presLayoutVars>
      </dgm:prSet>
      <dgm:spPr/>
    </dgm:pt>
    <dgm:pt modelId="{2F0AE0DD-AF0F-46D6-9D34-DDC6ABDFD069}" type="pres">
      <dgm:prSet presAssocID="{57B138DD-9609-4684-8983-DF5B34786778}" presName="compNode" presStyleCnt="0"/>
      <dgm:spPr/>
    </dgm:pt>
    <dgm:pt modelId="{EA353B66-983F-42DC-8DF1-D11171599300}" type="pres">
      <dgm:prSet presAssocID="{57B138DD-9609-4684-8983-DF5B34786778}" presName="bgRect" presStyleLbl="bgShp" presStyleIdx="0" presStyleCnt="2"/>
      <dgm:spPr/>
    </dgm:pt>
    <dgm:pt modelId="{C57671B9-B78A-42D3-8437-7C4A8F0C7E83}" type="pres">
      <dgm:prSet presAssocID="{57B138DD-9609-4684-8983-DF5B347867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10394BC7-C9BB-4F0F-A791-78314D78BD79}" type="pres">
      <dgm:prSet presAssocID="{57B138DD-9609-4684-8983-DF5B34786778}" presName="spaceRect" presStyleCnt="0"/>
      <dgm:spPr/>
    </dgm:pt>
    <dgm:pt modelId="{79554A4B-BFEA-43D7-B2A5-00E003324D58}" type="pres">
      <dgm:prSet presAssocID="{57B138DD-9609-4684-8983-DF5B34786778}" presName="parTx" presStyleLbl="revTx" presStyleIdx="0" presStyleCnt="2">
        <dgm:presLayoutVars>
          <dgm:chMax val="0"/>
          <dgm:chPref val="0"/>
        </dgm:presLayoutVars>
      </dgm:prSet>
      <dgm:spPr/>
    </dgm:pt>
    <dgm:pt modelId="{16D524B1-F363-450F-B83A-596027D18E14}" type="pres">
      <dgm:prSet presAssocID="{40E65092-B619-4B4D-B3AC-04FE8DAEB7AF}" presName="sibTrans" presStyleCnt="0"/>
      <dgm:spPr/>
    </dgm:pt>
    <dgm:pt modelId="{21DF4337-C745-4444-AA23-A95922FF661A}" type="pres">
      <dgm:prSet presAssocID="{720FE710-F600-4123-B80F-DC88D907E718}" presName="compNode" presStyleCnt="0"/>
      <dgm:spPr/>
    </dgm:pt>
    <dgm:pt modelId="{71AA9BB5-1BB8-4840-9077-25F0EC8DDE41}" type="pres">
      <dgm:prSet presAssocID="{720FE710-F600-4123-B80F-DC88D907E718}" presName="bgRect" presStyleLbl="bgShp" presStyleIdx="1" presStyleCnt="2"/>
      <dgm:spPr/>
    </dgm:pt>
    <dgm:pt modelId="{42E583FE-F3CF-4F85-A121-875F8724F603}" type="pres">
      <dgm:prSet presAssocID="{720FE710-F600-4123-B80F-DC88D907E71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ch"/>
        </a:ext>
      </dgm:extLst>
    </dgm:pt>
    <dgm:pt modelId="{E40E97BB-D1B5-4D55-91A9-A8A723B9B136}" type="pres">
      <dgm:prSet presAssocID="{720FE710-F600-4123-B80F-DC88D907E718}" presName="spaceRect" presStyleCnt="0"/>
      <dgm:spPr/>
    </dgm:pt>
    <dgm:pt modelId="{CF1B3D1D-63D0-4BC9-B9EC-E1778DC82210}" type="pres">
      <dgm:prSet presAssocID="{720FE710-F600-4123-B80F-DC88D907E71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95C1611-8BA5-4AAE-A24A-9B309FF1B74C}" type="presOf" srcId="{720FE710-F600-4123-B80F-DC88D907E718}" destId="{CF1B3D1D-63D0-4BC9-B9EC-E1778DC82210}" srcOrd="0" destOrd="0" presId="urn:microsoft.com/office/officeart/2018/2/layout/IconVerticalSolidList"/>
    <dgm:cxn modelId="{2C08741C-CEA9-4A7E-AAD3-AE9F3E777EAA}" type="presOf" srcId="{57B138DD-9609-4684-8983-DF5B34786778}" destId="{79554A4B-BFEA-43D7-B2A5-00E003324D58}" srcOrd="0" destOrd="0" presId="urn:microsoft.com/office/officeart/2018/2/layout/IconVerticalSolidList"/>
    <dgm:cxn modelId="{F3B1D765-B016-4070-B53A-299D2645789F}" srcId="{BC80AFC3-9F1D-4614-BC40-0BAF1AB570AF}" destId="{720FE710-F600-4123-B80F-DC88D907E718}" srcOrd="1" destOrd="0" parTransId="{4434C0A2-563B-4E8D-94F6-DEF4E93F1980}" sibTransId="{775D1B59-5DE2-4B7A-8A4C-9125C18AB274}"/>
    <dgm:cxn modelId="{27D81AA7-AAA3-41D1-8A6B-0CEC093A3A9D}" type="presOf" srcId="{BC80AFC3-9F1D-4614-BC40-0BAF1AB570AF}" destId="{95069B34-3794-4FC6-A03D-7A09D69929CF}" srcOrd="0" destOrd="0" presId="urn:microsoft.com/office/officeart/2018/2/layout/IconVerticalSolidList"/>
    <dgm:cxn modelId="{135F4CC1-FCC4-4C69-85EE-017A5AA8B5F8}" srcId="{BC80AFC3-9F1D-4614-BC40-0BAF1AB570AF}" destId="{57B138DD-9609-4684-8983-DF5B34786778}" srcOrd="0" destOrd="0" parTransId="{C9FBCFE0-732B-4FCC-AE48-DB9D7B4A80E5}" sibTransId="{40E65092-B619-4B4D-B3AC-04FE8DAEB7AF}"/>
    <dgm:cxn modelId="{6B4F917B-C68C-4BAC-AAE3-5181A08BECB7}" type="presParOf" srcId="{95069B34-3794-4FC6-A03D-7A09D69929CF}" destId="{2F0AE0DD-AF0F-46D6-9D34-DDC6ABDFD069}" srcOrd="0" destOrd="0" presId="urn:microsoft.com/office/officeart/2018/2/layout/IconVerticalSolidList"/>
    <dgm:cxn modelId="{B152DA38-7EF3-4EB4-B7C6-E6E227EB9185}" type="presParOf" srcId="{2F0AE0DD-AF0F-46D6-9D34-DDC6ABDFD069}" destId="{EA353B66-983F-42DC-8DF1-D11171599300}" srcOrd="0" destOrd="0" presId="urn:microsoft.com/office/officeart/2018/2/layout/IconVerticalSolidList"/>
    <dgm:cxn modelId="{6161F18B-6C07-4469-A5ED-3AB6A78212F3}" type="presParOf" srcId="{2F0AE0DD-AF0F-46D6-9D34-DDC6ABDFD069}" destId="{C57671B9-B78A-42D3-8437-7C4A8F0C7E83}" srcOrd="1" destOrd="0" presId="urn:microsoft.com/office/officeart/2018/2/layout/IconVerticalSolidList"/>
    <dgm:cxn modelId="{3C4BCE78-C9FB-4013-965B-156DA829CEDB}" type="presParOf" srcId="{2F0AE0DD-AF0F-46D6-9D34-DDC6ABDFD069}" destId="{10394BC7-C9BB-4F0F-A791-78314D78BD79}" srcOrd="2" destOrd="0" presId="urn:microsoft.com/office/officeart/2018/2/layout/IconVerticalSolidList"/>
    <dgm:cxn modelId="{D2938FB2-0EF3-4215-BE49-E30897EC0EE4}" type="presParOf" srcId="{2F0AE0DD-AF0F-46D6-9D34-DDC6ABDFD069}" destId="{79554A4B-BFEA-43D7-B2A5-00E003324D58}" srcOrd="3" destOrd="0" presId="urn:microsoft.com/office/officeart/2018/2/layout/IconVerticalSolidList"/>
    <dgm:cxn modelId="{F814E8D7-B4D1-4893-9CBF-754628B5D397}" type="presParOf" srcId="{95069B34-3794-4FC6-A03D-7A09D69929CF}" destId="{16D524B1-F363-450F-B83A-596027D18E14}" srcOrd="1" destOrd="0" presId="urn:microsoft.com/office/officeart/2018/2/layout/IconVerticalSolidList"/>
    <dgm:cxn modelId="{02145102-7E6C-4A56-AFF9-F6BB99EB29E0}" type="presParOf" srcId="{95069B34-3794-4FC6-A03D-7A09D69929CF}" destId="{21DF4337-C745-4444-AA23-A95922FF661A}" srcOrd="2" destOrd="0" presId="urn:microsoft.com/office/officeart/2018/2/layout/IconVerticalSolidList"/>
    <dgm:cxn modelId="{44199793-5EA0-438A-912B-C16E85D68FD2}" type="presParOf" srcId="{21DF4337-C745-4444-AA23-A95922FF661A}" destId="{71AA9BB5-1BB8-4840-9077-25F0EC8DDE41}" srcOrd="0" destOrd="0" presId="urn:microsoft.com/office/officeart/2018/2/layout/IconVerticalSolidList"/>
    <dgm:cxn modelId="{EE3377A5-1D28-44EF-9C77-0F22CC5558D5}" type="presParOf" srcId="{21DF4337-C745-4444-AA23-A95922FF661A}" destId="{42E583FE-F3CF-4F85-A121-875F8724F603}" srcOrd="1" destOrd="0" presId="urn:microsoft.com/office/officeart/2018/2/layout/IconVerticalSolidList"/>
    <dgm:cxn modelId="{3FEA310D-A8B6-4803-A395-EA06D8FDFA5F}" type="presParOf" srcId="{21DF4337-C745-4444-AA23-A95922FF661A}" destId="{E40E97BB-D1B5-4D55-91A9-A8A723B9B136}" srcOrd="2" destOrd="0" presId="urn:microsoft.com/office/officeart/2018/2/layout/IconVerticalSolidList"/>
    <dgm:cxn modelId="{A425DE28-F41D-48F3-9668-A5A8F8F3FA7E}" type="presParOf" srcId="{21DF4337-C745-4444-AA23-A95922FF661A}" destId="{CF1B3D1D-63D0-4BC9-B9EC-E1778DC822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1F46BD-5607-401C-BF16-4DCE0F33A34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392415-82C9-4305-BCD1-A3A3BB783624}">
      <dgm:prSet/>
      <dgm:spPr/>
      <dgm:t>
        <a:bodyPr/>
        <a:lstStyle/>
        <a:p>
          <a:r>
            <a:rPr lang="sv-SE" noProof="0" dirty="0"/>
            <a:t>Kafeteria</a:t>
          </a:r>
          <a:r>
            <a:rPr lang="en-US" dirty="0"/>
            <a:t>: Tea </a:t>
          </a:r>
          <a:r>
            <a:rPr lang="sv-SE" noProof="0" dirty="0"/>
            <a:t>Salong</a:t>
          </a:r>
        </a:p>
      </dgm:t>
    </dgm:pt>
    <dgm:pt modelId="{36FA2E5B-1136-4E77-8F1E-775B20EDA23F}" type="parTrans" cxnId="{563B8191-5E41-4D1F-8E07-151179D5EC72}">
      <dgm:prSet/>
      <dgm:spPr/>
      <dgm:t>
        <a:bodyPr/>
        <a:lstStyle/>
        <a:p>
          <a:endParaRPr lang="en-US"/>
        </a:p>
      </dgm:t>
    </dgm:pt>
    <dgm:pt modelId="{57563840-93E4-452C-8702-AEC2ED6E68AC}" type="sibTrans" cxnId="{563B8191-5E41-4D1F-8E07-151179D5EC72}">
      <dgm:prSet/>
      <dgm:spPr/>
      <dgm:t>
        <a:bodyPr/>
        <a:lstStyle/>
        <a:p>
          <a:endParaRPr lang="en-US"/>
        </a:p>
      </dgm:t>
    </dgm:pt>
    <dgm:pt modelId="{E96D2190-3AB5-4CF7-B509-4432240C0D19}">
      <dgm:prSet/>
      <dgm:spPr/>
      <dgm:t>
        <a:bodyPr/>
        <a:lstStyle/>
        <a:p>
          <a:r>
            <a:rPr lang="sv-SE" noProof="0" dirty="0"/>
            <a:t>ENTRÉ: ”Skriv för friheten”, interaktivt arbete </a:t>
          </a:r>
        </a:p>
      </dgm:t>
    </dgm:pt>
    <dgm:pt modelId="{2B2B8DAC-D615-4B11-8583-8A3B3DC9A623}" type="parTrans" cxnId="{72185A7D-69D3-4926-A69D-9A9B8163D356}">
      <dgm:prSet/>
      <dgm:spPr/>
      <dgm:t>
        <a:bodyPr/>
        <a:lstStyle/>
        <a:p>
          <a:endParaRPr lang="en-US"/>
        </a:p>
      </dgm:t>
    </dgm:pt>
    <dgm:pt modelId="{C199EB51-80C6-444D-8ADF-E59FCA6951F6}" type="sibTrans" cxnId="{72185A7D-69D3-4926-A69D-9A9B8163D356}">
      <dgm:prSet/>
      <dgm:spPr/>
      <dgm:t>
        <a:bodyPr/>
        <a:lstStyle/>
        <a:p>
          <a:endParaRPr lang="en-US"/>
        </a:p>
      </dgm:t>
    </dgm:pt>
    <dgm:pt modelId="{E2C25EC8-5917-47DF-8922-5F371CD09220}">
      <dgm:prSet/>
      <dgm:spPr/>
      <dgm:t>
        <a:bodyPr/>
        <a:lstStyle/>
        <a:p>
          <a:r>
            <a:rPr lang="en-US" dirty="0"/>
            <a:t>RUM1:</a:t>
          </a:r>
          <a:r>
            <a:rPr lang="sv-SE" noProof="0" dirty="0"/>
            <a:t> Konst och foto</a:t>
          </a:r>
          <a:r>
            <a:rPr lang="en-US" dirty="0"/>
            <a:t>installation</a:t>
          </a:r>
        </a:p>
      </dgm:t>
    </dgm:pt>
    <dgm:pt modelId="{713F586A-251B-44D8-B00A-75548560694D}" type="parTrans" cxnId="{F67F9A32-6127-495E-9805-4BFB0C4FF5F0}">
      <dgm:prSet/>
      <dgm:spPr/>
      <dgm:t>
        <a:bodyPr/>
        <a:lstStyle/>
        <a:p>
          <a:endParaRPr lang="en-US"/>
        </a:p>
      </dgm:t>
    </dgm:pt>
    <dgm:pt modelId="{3A8F6456-C26C-4F86-9345-765C98CA99FB}" type="sibTrans" cxnId="{F67F9A32-6127-495E-9805-4BFB0C4FF5F0}">
      <dgm:prSet/>
      <dgm:spPr/>
      <dgm:t>
        <a:bodyPr/>
        <a:lstStyle/>
        <a:p>
          <a:endParaRPr lang="en-US"/>
        </a:p>
      </dgm:t>
    </dgm:pt>
    <dgm:pt modelId="{C9BABC2A-EAF3-45C4-870A-3760EAC545CA}">
      <dgm:prSet/>
      <dgm:spPr/>
      <dgm:t>
        <a:bodyPr/>
        <a:lstStyle/>
        <a:p>
          <a:r>
            <a:rPr lang="sv-SE" noProof="0" dirty="0"/>
            <a:t>RUM2/3: Film/installation med projektor</a:t>
          </a:r>
        </a:p>
      </dgm:t>
    </dgm:pt>
    <dgm:pt modelId="{D38F8CA3-7534-474C-BF73-20F83BD1556A}" type="parTrans" cxnId="{67BC7FAE-494E-4D12-9AE0-D5A5BB620A95}">
      <dgm:prSet/>
      <dgm:spPr/>
      <dgm:t>
        <a:bodyPr/>
        <a:lstStyle/>
        <a:p>
          <a:endParaRPr lang="en-US"/>
        </a:p>
      </dgm:t>
    </dgm:pt>
    <dgm:pt modelId="{5D762B03-B4A8-4FDA-B00C-2C78449F38CF}" type="sibTrans" cxnId="{67BC7FAE-494E-4D12-9AE0-D5A5BB620A95}">
      <dgm:prSet/>
      <dgm:spPr/>
      <dgm:t>
        <a:bodyPr/>
        <a:lstStyle/>
        <a:p>
          <a:endParaRPr lang="en-US"/>
        </a:p>
      </dgm:t>
    </dgm:pt>
    <dgm:pt modelId="{CB1E79D6-5BB7-4B8C-8B24-35A33E7FF096}">
      <dgm:prSet/>
      <dgm:spPr/>
      <dgm:t>
        <a:bodyPr/>
        <a:lstStyle/>
        <a:p>
          <a:r>
            <a:rPr lang="en-US"/>
            <a:t>HUVUDSCEN</a:t>
          </a:r>
        </a:p>
      </dgm:t>
    </dgm:pt>
    <dgm:pt modelId="{4D53860B-05FB-4CBE-B7D6-A1F1EB20BC22}" type="parTrans" cxnId="{FCDE51AF-3C57-442A-B4A8-62B5ED82D66D}">
      <dgm:prSet/>
      <dgm:spPr/>
      <dgm:t>
        <a:bodyPr/>
        <a:lstStyle/>
        <a:p>
          <a:endParaRPr lang="en-US"/>
        </a:p>
      </dgm:t>
    </dgm:pt>
    <dgm:pt modelId="{0284EC8E-3F51-4110-BB05-B01CDBFD61F6}" type="sibTrans" cxnId="{FCDE51AF-3C57-442A-B4A8-62B5ED82D66D}">
      <dgm:prSet/>
      <dgm:spPr/>
      <dgm:t>
        <a:bodyPr/>
        <a:lstStyle/>
        <a:p>
          <a:endParaRPr lang="en-US"/>
        </a:p>
      </dgm:t>
    </dgm:pt>
    <dgm:pt modelId="{4DB707BF-54E0-4A5B-8804-4EF561B9ABD1}" type="pres">
      <dgm:prSet presAssocID="{C01F46BD-5607-401C-BF16-4DCE0F33A34B}" presName="outerComposite" presStyleCnt="0">
        <dgm:presLayoutVars>
          <dgm:chMax val="5"/>
          <dgm:dir/>
          <dgm:resizeHandles val="exact"/>
        </dgm:presLayoutVars>
      </dgm:prSet>
      <dgm:spPr/>
    </dgm:pt>
    <dgm:pt modelId="{57F767B2-9336-43CC-BCED-51CC843EEB62}" type="pres">
      <dgm:prSet presAssocID="{C01F46BD-5607-401C-BF16-4DCE0F33A34B}" presName="dummyMaxCanvas" presStyleCnt="0">
        <dgm:presLayoutVars/>
      </dgm:prSet>
      <dgm:spPr/>
    </dgm:pt>
    <dgm:pt modelId="{A9A971BD-055B-4E76-93E3-A2F1867B3933}" type="pres">
      <dgm:prSet presAssocID="{C01F46BD-5607-401C-BF16-4DCE0F33A34B}" presName="FiveNodes_1" presStyleLbl="node1" presStyleIdx="0" presStyleCnt="5" custLinFactNeighborX="-5390" custLinFactNeighborY="-1625">
        <dgm:presLayoutVars>
          <dgm:bulletEnabled val="1"/>
        </dgm:presLayoutVars>
      </dgm:prSet>
      <dgm:spPr/>
    </dgm:pt>
    <dgm:pt modelId="{6C29EE78-35DB-4DF1-85B6-D31776B8D307}" type="pres">
      <dgm:prSet presAssocID="{C01F46BD-5607-401C-BF16-4DCE0F33A34B}" presName="FiveNodes_2" presStyleLbl="node1" presStyleIdx="1" presStyleCnt="5">
        <dgm:presLayoutVars>
          <dgm:bulletEnabled val="1"/>
        </dgm:presLayoutVars>
      </dgm:prSet>
      <dgm:spPr/>
    </dgm:pt>
    <dgm:pt modelId="{E4600A31-FB52-457F-A338-0DCD0344CBC5}" type="pres">
      <dgm:prSet presAssocID="{C01F46BD-5607-401C-BF16-4DCE0F33A34B}" presName="FiveNodes_3" presStyleLbl="node1" presStyleIdx="2" presStyleCnt="5">
        <dgm:presLayoutVars>
          <dgm:bulletEnabled val="1"/>
        </dgm:presLayoutVars>
      </dgm:prSet>
      <dgm:spPr/>
    </dgm:pt>
    <dgm:pt modelId="{9593D0BB-B434-44BA-A63E-0B68459CEDD8}" type="pres">
      <dgm:prSet presAssocID="{C01F46BD-5607-401C-BF16-4DCE0F33A34B}" presName="FiveNodes_4" presStyleLbl="node1" presStyleIdx="3" presStyleCnt="5">
        <dgm:presLayoutVars>
          <dgm:bulletEnabled val="1"/>
        </dgm:presLayoutVars>
      </dgm:prSet>
      <dgm:spPr/>
    </dgm:pt>
    <dgm:pt modelId="{8D06ABA8-EE7A-46DF-88C1-0B942F70DAE9}" type="pres">
      <dgm:prSet presAssocID="{C01F46BD-5607-401C-BF16-4DCE0F33A34B}" presName="FiveNodes_5" presStyleLbl="node1" presStyleIdx="4" presStyleCnt="5">
        <dgm:presLayoutVars>
          <dgm:bulletEnabled val="1"/>
        </dgm:presLayoutVars>
      </dgm:prSet>
      <dgm:spPr/>
    </dgm:pt>
    <dgm:pt modelId="{9DF2C103-25EC-433A-9585-770D2969D5FB}" type="pres">
      <dgm:prSet presAssocID="{C01F46BD-5607-401C-BF16-4DCE0F33A34B}" presName="FiveConn_1-2" presStyleLbl="fgAccFollowNode1" presStyleIdx="0" presStyleCnt="4">
        <dgm:presLayoutVars>
          <dgm:bulletEnabled val="1"/>
        </dgm:presLayoutVars>
      </dgm:prSet>
      <dgm:spPr/>
    </dgm:pt>
    <dgm:pt modelId="{FB745139-1ED1-44DC-A756-5EF6F8B71BE5}" type="pres">
      <dgm:prSet presAssocID="{C01F46BD-5607-401C-BF16-4DCE0F33A34B}" presName="FiveConn_2-3" presStyleLbl="fgAccFollowNode1" presStyleIdx="1" presStyleCnt="4">
        <dgm:presLayoutVars>
          <dgm:bulletEnabled val="1"/>
        </dgm:presLayoutVars>
      </dgm:prSet>
      <dgm:spPr/>
    </dgm:pt>
    <dgm:pt modelId="{34E480D7-F64F-406E-98FA-D826514A762B}" type="pres">
      <dgm:prSet presAssocID="{C01F46BD-5607-401C-BF16-4DCE0F33A34B}" presName="FiveConn_3-4" presStyleLbl="fgAccFollowNode1" presStyleIdx="2" presStyleCnt="4">
        <dgm:presLayoutVars>
          <dgm:bulletEnabled val="1"/>
        </dgm:presLayoutVars>
      </dgm:prSet>
      <dgm:spPr/>
    </dgm:pt>
    <dgm:pt modelId="{C57CBBE0-1EC1-4B0A-B9CC-C816B7E9E20B}" type="pres">
      <dgm:prSet presAssocID="{C01F46BD-5607-401C-BF16-4DCE0F33A34B}" presName="FiveConn_4-5" presStyleLbl="fgAccFollowNode1" presStyleIdx="3" presStyleCnt="4">
        <dgm:presLayoutVars>
          <dgm:bulletEnabled val="1"/>
        </dgm:presLayoutVars>
      </dgm:prSet>
      <dgm:spPr/>
    </dgm:pt>
    <dgm:pt modelId="{E6B7F2D0-B77E-4EEC-B87E-FF9850A92591}" type="pres">
      <dgm:prSet presAssocID="{C01F46BD-5607-401C-BF16-4DCE0F33A34B}" presName="FiveNodes_1_text" presStyleLbl="node1" presStyleIdx="4" presStyleCnt="5">
        <dgm:presLayoutVars>
          <dgm:bulletEnabled val="1"/>
        </dgm:presLayoutVars>
      </dgm:prSet>
      <dgm:spPr/>
    </dgm:pt>
    <dgm:pt modelId="{1F9A8C68-1C70-4287-9D93-7263366FCB6A}" type="pres">
      <dgm:prSet presAssocID="{C01F46BD-5607-401C-BF16-4DCE0F33A34B}" presName="FiveNodes_2_text" presStyleLbl="node1" presStyleIdx="4" presStyleCnt="5">
        <dgm:presLayoutVars>
          <dgm:bulletEnabled val="1"/>
        </dgm:presLayoutVars>
      </dgm:prSet>
      <dgm:spPr/>
    </dgm:pt>
    <dgm:pt modelId="{0DA180E4-515D-43E7-8356-4F0628DE86A2}" type="pres">
      <dgm:prSet presAssocID="{C01F46BD-5607-401C-BF16-4DCE0F33A34B}" presName="FiveNodes_3_text" presStyleLbl="node1" presStyleIdx="4" presStyleCnt="5">
        <dgm:presLayoutVars>
          <dgm:bulletEnabled val="1"/>
        </dgm:presLayoutVars>
      </dgm:prSet>
      <dgm:spPr/>
    </dgm:pt>
    <dgm:pt modelId="{2664F2E1-D6ED-4005-BF61-670E6AA17053}" type="pres">
      <dgm:prSet presAssocID="{C01F46BD-5607-401C-BF16-4DCE0F33A34B}" presName="FiveNodes_4_text" presStyleLbl="node1" presStyleIdx="4" presStyleCnt="5">
        <dgm:presLayoutVars>
          <dgm:bulletEnabled val="1"/>
        </dgm:presLayoutVars>
      </dgm:prSet>
      <dgm:spPr/>
    </dgm:pt>
    <dgm:pt modelId="{E16B7C06-7C22-47ED-B236-41B55B64AB94}" type="pres">
      <dgm:prSet presAssocID="{C01F46BD-5607-401C-BF16-4DCE0F33A34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675FA03-5228-48A5-B188-BB49AEC954FD}" type="presOf" srcId="{38392415-82C9-4305-BCD1-A3A3BB783624}" destId="{E6B7F2D0-B77E-4EEC-B87E-FF9850A92591}" srcOrd="1" destOrd="0" presId="urn:microsoft.com/office/officeart/2005/8/layout/vProcess5"/>
    <dgm:cxn modelId="{58C46C0A-4998-4334-8C3A-50573BB399F8}" type="presOf" srcId="{C9BABC2A-EAF3-45C4-870A-3760EAC545CA}" destId="{9593D0BB-B434-44BA-A63E-0B68459CEDD8}" srcOrd="0" destOrd="0" presId="urn:microsoft.com/office/officeart/2005/8/layout/vProcess5"/>
    <dgm:cxn modelId="{71C90110-0808-4663-B417-579360D4B57D}" type="presOf" srcId="{38392415-82C9-4305-BCD1-A3A3BB783624}" destId="{A9A971BD-055B-4E76-93E3-A2F1867B3933}" srcOrd="0" destOrd="0" presId="urn:microsoft.com/office/officeart/2005/8/layout/vProcess5"/>
    <dgm:cxn modelId="{7D1DB915-ADB8-4A23-A5AD-F02E7CF943CC}" type="presOf" srcId="{57563840-93E4-452C-8702-AEC2ED6E68AC}" destId="{9DF2C103-25EC-433A-9585-770D2969D5FB}" srcOrd="0" destOrd="0" presId="urn:microsoft.com/office/officeart/2005/8/layout/vProcess5"/>
    <dgm:cxn modelId="{F67F9A32-6127-495E-9805-4BFB0C4FF5F0}" srcId="{C01F46BD-5607-401C-BF16-4DCE0F33A34B}" destId="{E2C25EC8-5917-47DF-8922-5F371CD09220}" srcOrd="2" destOrd="0" parTransId="{713F586A-251B-44D8-B00A-75548560694D}" sibTransId="{3A8F6456-C26C-4F86-9345-765C98CA99FB}"/>
    <dgm:cxn modelId="{3D07E661-1687-46A5-BB62-C69AD57E6D2A}" type="presOf" srcId="{E96D2190-3AB5-4CF7-B509-4432240C0D19}" destId="{6C29EE78-35DB-4DF1-85B6-D31776B8D307}" srcOrd="0" destOrd="0" presId="urn:microsoft.com/office/officeart/2005/8/layout/vProcess5"/>
    <dgm:cxn modelId="{4E23D363-BAC5-4D49-B919-FB30C448CF93}" type="presOf" srcId="{E2C25EC8-5917-47DF-8922-5F371CD09220}" destId="{0DA180E4-515D-43E7-8356-4F0628DE86A2}" srcOrd="1" destOrd="0" presId="urn:microsoft.com/office/officeart/2005/8/layout/vProcess5"/>
    <dgm:cxn modelId="{EF1D0150-D9E3-4625-80B0-A68A434B723E}" type="presOf" srcId="{CB1E79D6-5BB7-4B8C-8B24-35A33E7FF096}" destId="{E16B7C06-7C22-47ED-B236-41B55B64AB94}" srcOrd="1" destOrd="0" presId="urn:microsoft.com/office/officeart/2005/8/layout/vProcess5"/>
    <dgm:cxn modelId="{D902CE51-E2A9-4B19-92A4-0E26873E051F}" type="presOf" srcId="{5D762B03-B4A8-4FDA-B00C-2C78449F38CF}" destId="{C57CBBE0-1EC1-4B0A-B9CC-C816B7E9E20B}" srcOrd="0" destOrd="0" presId="urn:microsoft.com/office/officeart/2005/8/layout/vProcess5"/>
    <dgm:cxn modelId="{13A7F558-4A94-4A09-9787-09E37D2521C4}" type="presOf" srcId="{C199EB51-80C6-444D-8ADF-E59FCA6951F6}" destId="{FB745139-1ED1-44DC-A756-5EF6F8B71BE5}" srcOrd="0" destOrd="0" presId="urn:microsoft.com/office/officeart/2005/8/layout/vProcess5"/>
    <dgm:cxn modelId="{72185A7D-69D3-4926-A69D-9A9B8163D356}" srcId="{C01F46BD-5607-401C-BF16-4DCE0F33A34B}" destId="{E96D2190-3AB5-4CF7-B509-4432240C0D19}" srcOrd="1" destOrd="0" parTransId="{2B2B8DAC-D615-4B11-8583-8A3B3DC9A623}" sibTransId="{C199EB51-80C6-444D-8ADF-E59FCA6951F6}"/>
    <dgm:cxn modelId="{4E78FB8B-44BB-42BD-9631-7A94670E7237}" type="presOf" srcId="{C01F46BD-5607-401C-BF16-4DCE0F33A34B}" destId="{4DB707BF-54E0-4A5B-8804-4EF561B9ABD1}" srcOrd="0" destOrd="0" presId="urn:microsoft.com/office/officeart/2005/8/layout/vProcess5"/>
    <dgm:cxn modelId="{563B8191-5E41-4D1F-8E07-151179D5EC72}" srcId="{C01F46BD-5607-401C-BF16-4DCE0F33A34B}" destId="{38392415-82C9-4305-BCD1-A3A3BB783624}" srcOrd="0" destOrd="0" parTransId="{36FA2E5B-1136-4E77-8F1E-775B20EDA23F}" sibTransId="{57563840-93E4-452C-8702-AEC2ED6E68AC}"/>
    <dgm:cxn modelId="{CF8B9E95-159B-4C26-8A9A-6CAF12F58D14}" type="presOf" srcId="{3A8F6456-C26C-4F86-9345-765C98CA99FB}" destId="{34E480D7-F64F-406E-98FA-D826514A762B}" srcOrd="0" destOrd="0" presId="urn:microsoft.com/office/officeart/2005/8/layout/vProcess5"/>
    <dgm:cxn modelId="{F5CEF6A1-1FB5-4439-999B-251C66A1657E}" type="presOf" srcId="{E96D2190-3AB5-4CF7-B509-4432240C0D19}" destId="{1F9A8C68-1C70-4287-9D93-7263366FCB6A}" srcOrd="1" destOrd="0" presId="urn:microsoft.com/office/officeart/2005/8/layout/vProcess5"/>
    <dgm:cxn modelId="{34E203A8-3B99-495B-8943-04D0D87BFA35}" type="presOf" srcId="{E2C25EC8-5917-47DF-8922-5F371CD09220}" destId="{E4600A31-FB52-457F-A338-0DCD0344CBC5}" srcOrd="0" destOrd="0" presId="urn:microsoft.com/office/officeart/2005/8/layout/vProcess5"/>
    <dgm:cxn modelId="{67BC7FAE-494E-4D12-9AE0-D5A5BB620A95}" srcId="{C01F46BD-5607-401C-BF16-4DCE0F33A34B}" destId="{C9BABC2A-EAF3-45C4-870A-3760EAC545CA}" srcOrd="3" destOrd="0" parTransId="{D38F8CA3-7534-474C-BF73-20F83BD1556A}" sibTransId="{5D762B03-B4A8-4FDA-B00C-2C78449F38CF}"/>
    <dgm:cxn modelId="{FCDE51AF-3C57-442A-B4A8-62B5ED82D66D}" srcId="{C01F46BD-5607-401C-BF16-4DCE0F33A34B}" destId="{CB1E79D6-5BB7-4B8C-8B24-35A33E7FF096}" srcOrd="4" destOrd="0" parTransId="{4D53860B-05FB-4CBE-B7D6-A1F1EB20BC22}" sibTransId="{0284EC8E-3F51-4110-BB05-B01CDBFD61F6}"/>
    <dgm:cxn modelId="{A97B42C9-3884-4EC5-A36C-54BFA55E80D5}" type="presOf" srcId="{CB1E79D6-5BB7-4B8C-8B24-35A33E7FF096}" destId="{8D06ABA8-EE7A-46DF-88C1-0B942F70DAE9}" srcOrd="0" destOrd="0" presId="urn:microsoft.com/office/officeart/2005/8/layout/vProcess5"/>
    <dgm:cxn modelId="{19E542F6-753A-45A8-99B5-0A4C184B74B2}" type="presOf" srcId="{C9BABC2A-EAF3-45C4-870A-3760EAC545CA}" destId="{2664F2E1-D6ED-4005-BF61-670E6AA17053}" srcOrd="1" destOrd="0" presId="urn:microsoft.com/office/officeart/2005/8/layout/vProcess5"/>
    <dgm:cxn modelId="{F73DA3D8-BAC5-4D46-8A84-DD87080B10A1}" type="presParOf" srcId="{4DB707BF-54E0-4A5B-8804-4EF561B9ABD1}" destId="{57F767B2-9336-43CC-BCED-51CC843EEB62}" srcOrd="0" destOrd="0" presId="urn:microsoft.com/office/officeart/2005/8/layout/vProcess5"/>
    <dgm:cxn modelId="{A46D25DC-3B68-4D93-B4AF-916D4E239A6B}" type="presParOf" srcId="{4DB707BF-54E0-4A5B-8804-4EF561B9ABD1}" destId="{A9A971BD-055B-4E76-93E3-A2F1867B3933}" srcOrd="1" destOrd="0" presId="urn:microsoft.com/office/officeart/2005/8/layout/vProcess5"/>
    <dgm:cxn modelId="{A2EF3CED-B1EE-4B33-8240-E2A11691E916}" type="presParOf" srcId="{4DB707BF-54E0-4A5B-8804-4EF561B9ABD1}" destId="{6C29EE78-35DB-4DF1-85B6-D31776B8D307}" srcOrd="2" destOrd="0" presId="urn:microsoft.com/office/officeart/2005/8/layout/vProcess5"/>
    <dgm:cxn modelId="{21E0F125-A0A4-4CAC-A7F8-810F709E9C10}" type="presParOf" srcId="{4DB707BF-54E0-4A5B-8804-4EF561B9ABD1}" destId="{E4600A31-FB52-457F-A338-0DCD0344CBC5}" srcOrd="3" destOrd="0" presId="urn:microsoft.com/office/officeart/2005/8/layout/vProcess5"/>
    <dgm:cxn modelId="{DC0E1479-1209-4646-B481-D4BDBD5D6312}" type="presParOf" srcId="{4DB707BF-54E0-4A5B-8804-4EF561B9ABD1}" destId="{9593D0BB-B434-44BA-A63E-0B68459CEDD8}" srcOrd="4" destOrd="0" presId="urn:microsoft.com/office/officeart/2005/8/layout/vProcess5"/>
    <dgm:cxn modelId="{0E97170D-682D-49C3-AA30-CF9531722D62}" type="presParOf" srcId="{4DB707BF-54E0-4A5B-8804-4EF561B9ABD1}" destId="{8D06ABA8-EE7A-46DF-88C1-0B942F70DAE9}" srcOrd="5" destOrd="0" presId="urn:microsoft.com/office/officeart/2005/8/layout/vProcess5"/>
    <dgm:cxn modelId="{315E5A7E-BBE4-4DA3-AF3F-B171129540F2}" type="presParOf" srcId="{4DB707BF-54E0-4A5B-8804-4EF561B9ABD1}" destId="{9DF2C103-25EC-433A-9585-770D2969D5FB}" srcOrd="6" destOrd="0" presId="urn:microsoft.com/office/officeart/2005/8/layout/vProcess5"/>
    <dgm:cxn modelId="{6C23AFCD-C262-4A94-80C9-E1975002AFF7}" type="presParOf" srcId="{4DB707BF-54E0-4A5B-8804-4EF561B9ABD1}" destId="{FB745139-1ED1-44DC-A756-5EF6F8B71BE5}" srcOrd="7" destOrd="0" presId="urn:microsoft.com/office/officeart/2005/8/layout/vProcess5"/>
    <dgm:cxn modelId="{E7CDDE84-3544-49C8-AB97-3D0FF083165B}" type="presParOf" srcId="{4DB707BF-54E0-4A5B-8804-4EF561B9ABD1}" destId="{34E480D7-F64F-406E-98FA-D826514A762B}" srcOrd="8" destOrd="0" presId="urn:microsoft.com/office/officeart/2005/8/layout/vProcess5"/>
    <dgm:cxn modelId="{B4DD7421-49DA-4A6D-B946-D147ACE3D57C}" type="presParOf" srcId="{4DB707BF-54E0-4A5B-8804-4EF561B9ABD1}" destId="{C57CBBE0-1EC1-4B0A-B9CC-C816B7E9E20B}" srcOrd="9" destOrd="0" presId="urn:microsoft.com/office/officeart/2005/8/layout/vProcess5"/>
    <dgm:cxn modelId="{51A79A17-2C1F-43FE-9B93-1726586DE721}" type="presParOf" srcId="{4DB707BF-54E0-4A5B-8804-4EF561B9ABD1}" destId="{E6B7F2D0-B77E-4EEC-B87E-FF9850A92591}" srcOrd="10" destOrd="0" presId="urn:microsoft.com/office/officeart/2005/8/layout/vProcess5"/>
    <dgm:cxn modelId="{73D8BC1B-CCEE-471E-AE65-80EE4DA48EBD}" type="presParOf" srcId="{4DB707BF-54E0-4A5B-8804-4EF561B9ABD1}" destId="{1F9A8C68-1C70-4287-9D93-7263366FCB6A}" srcOrd="11" destOrd="0" presId="urn:microsoft.com/office/officeart/2005/8/layout/vProcess5"/>
    <dgm:cxn modelId="{FC4AAD7B-A619-4978-819A-D74FC63519CF}" type="presParOf" srcId="{4DB707BF-54E0-4A5B-8804-4EF561B9ABD1}" destId="{0DA180E4-515D-43E7-8356-4F0628DE86A2}" srcOrd="12" destOrd="0" presId="urn:microsoft.com/office/officeart/2005/8/layout/vProcess5"/>
    <dgm:cxn modelId="{5973351A-C912-4153-9086-481B8E621AE4}" type="presParOf" srcId="{4DB707BF-54E0-4A5B-8804-4EF561B9ABD1}" destId="{2664F2E1-D6ED-4005-BF61-670E6AA17053}" srcOrd="13" destOrd="0" presId="urn:microsoft.com/office/officeart/2005/8/layout/vProcess5"/>
    <dgm:cxn modelId="{8D6228D9-6F63-48EA-978B-04273A96577C}" type="presParOf" srcId="{4DB707BF-54E0-4A5B-8804-4EF561B9ABD1}" destId="{E16B7C06-7C22-47ED-B236-41B55B64AB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7AE131-6B86-41A3-94F8-D623ABDB835B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B6727-C423-4000-86DE-E98F4FFF9D1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SE" noProof="0" dirty="0"/>
            <a:t>Stora scen</a:t>
          </a:r>
          <a:r>
            <a:rPr lang="en-US" dirty="0"/>
            <a:t>: </a:t>
          </a:r>
          <a:r>
            <a:rPr lang="sv-SE" noProof="0" dirty="0"/>
            <a:t>Teater, musik (+kör) och dans</a:t>
          </a:r>
        </a:p>
      </dgm:t>
    </dgm:pt>
    <dgm:pt modelId="{E773E185-858A-42B1-988F-A2A3D6AC8BB6}" type="parTrans" cxnId="{4180F02A-F86A-4C1D-A3E2-186B8A70CF16}">
      <dgm:prSet/>
      <dgm:spPr/>
      <dgm:t>
        <a:bodyPr/>
        <a:lstStyle/>
        <a:p>
          <a:endParaRPr lang="en-US"/>
        </a:p>
      </dgm:t>
    </dgm:pt>
    <dgm:pt modelId="{CD5FB857-9944-4397-8819-FB5B400B60AE}" type="sibTrans" cxnId="{4180F02A-F86A-4C1D-A3E2-186B8A70CF16}">
      <dgm:prSet/>
      <dgm:spPr/>
      <dgm:t>
        <a:bodyPr/>
        <a:lstStyle/>
        <a:p>
          <a:endParaRPr lang="en-US"/>
        </a:p>
      </dgm:t>
    </dgm:pt>
    <dgm:pt modelId="{B8441436-3DF2-4D0C-A05F-7B17282692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Flöde, inflätad, ej traditionell</a:t>
          </a:r>
        </a:p>
      </dgm:t>
    </dgm:pt>
    <dgm:pt modelId="{DE7E49D8-0DB4-400F-9029-2E7C52F883E0}" type="parTrans" cxnId="{FC2C53EE-B9BF-4E8A-B71C-71F85E4C9CAD}">
      <dgm:prSet/>
      <dgm:spPr/>
      <dgm:t>
        <a:bodyPr/>
        <a:lstStyle/>
        <a:p>
          <a:endParaRPr lang="en-US"/>
        </a:p>
      </dgm:t>
    </dgm:pt>
    <dgm:pt modelId="{DEB2B687-3F1A-4D5A-A6CF-AC702BC7F1D8}" type="sibTrans" cxnId="{FC2C53EE-B9BF-4E8A-B71C-71F85E4C9CAD}">
      <dgm:prSet/>
      <dgm:spPr/>
      <dgm:t>
        <a:bodyPr/>
        <a:lstStyle/>
        <a:p>
          <a:endParaRPr lang="en-US"/>
        </a:p>
      </dgm:t>
    </dgm:pt>
    <dgm:pt modelId="{E94D7722-1E0B-4931-837E-514962978EE7}">
      <dgm:prSet/>
      <dgm:spPr/>
      <dgm:t>
        <a:bodyPr/>
        <a:lstStyle/>
        <a:p>
          <a:r>
            <a:rPr lang="sv-SE" noProof="0" dirty="0"/>
            <a:t>Kräver en detaljerad </a:t>
          </a:r>
          <a:r>
            <a:rPr lang="en-US" dirty="0"/>
            <a:t>manus </a:t>
          </a:r>
        </a:p>
      </dgm:t>
    </dgm:pt>
    <dgm:pt modelId="{5DF8B7BE-9B1B-4F6B-9E9B-B3335802462E}" type="parTrans" cxnId="{D1EF4A08-92DD-48A0-A3A8-0DE47CC2A2BB}">
      <dgm:prSet/>
      <dgm:spPr/>
      <dgm:t>
        <a:bodyPr/>
        <a:lstStyle/>
        <a:p>
          <a:endParaRPr lang="en-US"/>
        </a:p>
      </dgm:t>
    </dgm:pt>
    <dgm:pt modelId="{0C40E3A1-010D-475C-9F68-816A314DE533}" type="sibTrans" cxnId="{D1EF4A08-92DD-48A0-A3A8-0DE47CC2A2BB}">
      <dgm:prSet/>
      <dgm:spPr/>
      <dgm:t>
        <a:bodyPr/>
        <a:lstStyle/>
        <a:p>
          <a:endParaRPr lang="en-US"/>
        </a:p>
      </dgm:t>
    </dgm:pt>
    <dgm:pt modelId="{6FD800D4-EDF9-4A6D-BBF0-093D132A7EF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sv-SE" noProof="0" dirty="0"/>
            <a:t>Entrén</a:t>
          </a:r>
          <a:r>
            <a:rPr lang="en-US" dirty="0"/>
            <a:t>: DJ</a:t>
          </a:r>
        </a:p>
      </dgm:t>
    </dgm:pt>
    <dgm:pt modelId="{A7B75653-0CF5-472B-B397-5166A8332CD7}" type="parTrans" cxnId="{2BE8FF24-3D7A-46C9-A6D6-97F972D17533}">
      <dgm:prSet/>
      <dgm:spPr/>
      <dgm:t>
        <a:bodyPr/>
        <a:lstStyle/>
        <a:p>
          <a:endParaRPr lang="en-US"/>
        </a:p>
      </dgm:t>
    </dgm:pt>
    <dgm:pt modelId="{F8D1E500-7DDB-4378-AF2D-B4AB75A4B5F2}" type="sibTrans" cxnId="{2BE8FF24-3D7A-46C9-A6D6-97F972D17533}">
      <dgm:prSet/>
      <dgm:spPr/>
      <dgm:t>
        <a:bodyPr/>
        <a:lstStyle/>
        <a:p>
          <a:endParaRPr lang="en-US"/>
        </a:p>
      </dgm:t>
    </dgm:pt>
    <dgm:pt modelId="{1331733D-8290-4FCD-AE88-07ACA3234A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Dans med </a:t>
          </a:r>
          <a:r>
            <a:rPr lang="sv-SE" noProof="0" dirty="0"/>
            <a:t>vackra världsmusiken </a:t>
          </a:r>
        </a:p>
      </dgm:t>
    </dgm:pt>
    <dgm:pt modelId="{1308935D-0061-495E-8C66-79D81233B978}" type="parTrans" cxnId="{EDB3E2CA-D124-4ED5-824E-A8474CBE9DF1}">
      <dgm:prSet/>
      <dgm:spPr/>
      <dgm:t>
        <a:bodyPr/>
        <a:lstStyle/>
        <a:p>
          <a:endParaRPr lang="en-US"/>
        </a:p>
      </dgm:t>
    </dgm:pt>
    <dgm:pt modelId="{C151E60B-6ED4-483C-BD06-72EBE6F06C25}" type="sibTrans" cxnId="{EDB3E2CA-D124-4ED5-824E-A8474CBE9DF1}">
      <dgm:prSet/>
      <dgm:spPr/>
      <dgm:t>
        <a:bodyPr/>
        <a:lstStyle/>
        <a:p>
          <a:endParaRPr lang="en-US"/>
        </a:p>
      </dgm:t>
    </dgm:pt>
    <dgm:pt modelId="{FF2FD771-0DA6-48BB-929C-A06ED7045FBE}">
      <dgm:prSet/>
      <dgm:spPr/>
      <dgm:t>
        <a:bodyPr/>
        <a:lstStyle/>
        <a:p>
          <a:endParaRPr lang="en-US" dirty="0"/>
        </a:p>
      </dgm:t>
    </dgm:pt>
    <dgm:pt modelId="{757FC8AD-3611-4466-9F9F-07FF116C4BFB}" type="parTrans" cxnId="{9581F2F7-92BA-481B-A01D-0F2141728F29}">
      <dgm:prSet/>
      <dgm:spPr/>
      <dgm:t>
        <a:bodyPr/>
        <a:lstStyle/>
        <a:p>
          <a:endParaRPr lang="sv-SE"/>
        </a:p>
      </dgm:t>
    </dgm:pt>
    <dgm:pt modelId="{706C91E4-8100-46CA-B9C1-5A5A861FECFB}" type="sibTrans" cxnId="{9581F2F7-92BA-481B-A01D-0F2141728F29}">
      <dgm:prSet/>
      <dgm:spPr/>
      <dgm:t>
        <a:bodyPr/>
        <a:lstStyle/>
        <a:p>
          <a:endParaRPr lang="sv-SE"/>
        </a:p>
      </dgm:t>
    </dgm:pt>
    <dgm:pt modelId="{57022ED1-916A-4606-BD29-70D4A9EDEE79}" type="pres">
      <dgm:prSet presAssocID="{377AE131-6B86-41A3-94F8-D623ABDB835B}" presName="root" presStyleCnt="0">
        <dgm:presLayoutVars>
          <dgm:dir/>
          <dgm:resizeHandles val="exact"/>
        </dgm:presLayoutVars>
      </dgm:prSet>
      <dgm:spPr/>
    </dgm:pt>
    <dgm:pt modelId="{52802314-85B5-4D9F-88A7-B95E2ED3FEF4}" type="pres">
      <dgm:prSet presAssocID="{15DB6727-C423-4000-86DE-E98F4FFF9D13}" presName="compNode" presStyleCnt="0"/>
      <dgm:spPr/>
    </dgm:pt>
    <dgm:pt modelId="{5EB35205-6871-44B2-9271-B70023FC61D8}" type="pres">
      <dgm:prSet presAssocID="{15DB6727-C423-4000-86DE-E98F4FFF9D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6197BC0F-7AF1-4F4D-95AE-B368ECD2A730}" type="pres">
      <dgm:prSet presAssocID="{15DB6727-C423-4000-86DE-E98F4FFF9D13}" presName="iconSpace" presStyleCnt="0"/>
      <dgm:spPr/>
    </dgm:pt>
    <dgm:pt modelId="{60DD22D1-F503-4C23-AD4F-FF61F3D32227}" type="pres">
      <dgm:prSet presAssocID="{15DB6727-C423-4000-86DE-E98F4FFF9D13}" presName="parTx" presStyleLbl="revTx" presStyleIdx="0" presStyleCnt="4">
        <dgm:presLayoutVars>
          <dgm:chMax val="0"/>
          <dgm:chPref val="0"/>
        </dgm:presLayoutVars>
      </dgm:prSet>
      <dgm:spPr/>
    </dgm:pt>
    <dgm:pt modelId="{CA696AE1-A6E9-42BA-B411-0A1E70D6FBE5}" type="pres">
      <dgm:prSet presAssocID="{15DB6727-C423-4000-86DE-E98F4FFF9D13}" presName="txSpace" presStyleCnt="0"/>
      <dgm:spPr/>
    </dgm:pt>
    <dgm:pt modelId="{4A79E3B9-E749-494E-B1AF-702273176B0B}" type="pres">
      <dgm:prSet presAssocID="{15DB6727-C423-4000-86DE-E98F4FFF9D13}" presName="desTx" presStyleLbl="revTx" presStyleIdx="1" presStyleCnt="4">
        <dgm:presLayoutVars/>
      </dgm:prSet>
      <dgm:spPr/>
    </dgm:pt>
    <dgm:pt modelId="{E3D39936-1FAC-46A1-9DAB-6E59681B68C0}" type="pres">
      <dgm:prSet presAssocID="{CD5FB857-9944-4397-8819-FB5B400B60AE}" presName="sibTrans" presStyleCnt="0"/>
      <dgm:spPr/>
    </dgm:pt>
    <dgm:pt modelId="{0AB56683-C3B6-42DA-9D89-1E386A508DF1}" type="pres">
      <dgm:prSet presAssocID="{6FD800D4-EDF9-4A6D-BBF0-093D132A7EF6}" presName="compNode" presStyleCnt="0"/>
      <dgm:spPr/>
    </dgm:pt>
    <dgm:pt modelId="{3CA21CE9-375B-4929-81FA-A2D46704F97A}" type="pres">
      <dgm:prSet presAssocID="{6FD800D4-EDF9-4A6D-BBF0-093D132A7E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J"/>
        </a:ext>
      </dgm:extLst>
    </dgm:pt>
    <dgm:pt modelId="{E7F25D51-2B6E-4383-9D47-509F85EF272F}" type="pres">
      <dgm:prSet presAssocID="{6FD800D4-EDF9-4A6D-BBF0-093D132A7EF6}" presName="iconSpace" presStyleCnt="0"/>
      <dgm:spPr/>
    </dgm:pt>
    <dgm:pt modelId="{F2E4F094-CC29-479F-9A36-305DB4B26E93}" type="pres">
      <dgm:prSet presAssocID="{6FD800D4-EDF9-4A6D-BBF0-093D132A7EF6}" presName="parTx" presStyleLbl="revTx" presStyleIdx="2" presStyleCnt="4">
        <dgm:presLayoutVars>
          <dgm:chMax val="0"/>
          <dgm:chPref val="0"/>
        </dgm:presLayoutVars>
      </dgm:prSet>
      <dgm:spPr/>
    </dgm:pt>
    <dgm:pt modelId="{9477F81B-7EAD-486F-9C9D-D54B89C80598}" type="pres">
      <dgm:prSet presAssocID="{6FD800D4-EDF9-4A6D-BBF0-093D132A7EF6}" presName="txSpace" presStyleCnt="0"/>
      <dgm:spPr/>
    </dgm:pt>
    <dgm:pt modelId="{F18DB806-4F91-4A30-A3AB-30CA56F1AB38}" type="pres">
      <dgm:prSet presAssocID="{6FD800D4-EDF9-4A6D-BBF0-093D132A7EF6}" presName="desTx" presStyleLbl="revTx" presStyleIdx="3" presStyleCnt="4">
        <dgm:presLayoutVars/>
      </dgm:prSet>
      <dgm:spPr/>
    </dgm:pt>
  </dgm:ptLst>
  <dgm:cxnLst>
    <dgm:cxn modelId="{74E90304-C7AB-481E-84C8-205DA88956C6}" type="presOf" srcId="{377AE131-6B86-41A3-94F8-D623ABDB835B}" destId="{57022ED1-916A-4606-BD29-70D4A9EDEE79}" srcOrd="0" destOrd="0" presId="urn:microsoft.com/office/officeart/2018/5/layout/CenteredIconLabelDescriptionList"/>
    <dgm:cxn modelId="{D1EF4A08-92DD-48A0-A3A8-0DE47CC2A2BB}" srcId="{B8441436-3DF2-4D0C-A05F-7B1728269245}" destId="{E94D7722-1E0B-4931-837E-514962978EE7}" srcOrd="0" destOrd="0" parTransId="{5DF8B7BE-9B1B-4F6B-9E9B-B3335802462E}" sibTransId="{0C40E3A1-010D-475C-9F68-816A314DE533}"/>
    <dgm:cxn modelId="{2BE8FF24-3D7A-46C9-A6D6-97F972D17533}" srcId="{377AE131-6B86-41A3-94F8-D623ABDB835B}" destId="{6FD800D4-EDF9-4A6D-BBF0-093D132A7EF6}" srcOrd="1" destOrd="0" parTransId="{A7B75653-0CF5-472B-B397-5166A8332CD7}" sibTransId="{F8D1E500-7DDB-4378-AF2D-B4AB75A4B5F2}"/>
    <dgm:cxn modelId="{4180F02A-F86A-4C1D-A3E2-186B8A70CF16}" srcId="{377AE131-6B86-41A3-94F8-D623ABDB835B}" destId="{15DB6727-C423-4000-86DE-E98F4FFF9D13}" srcOrd="0" destOrd="0" parTransId="{E773E185-858A-42B1-988F-A2A3D6AC8BB6}" sibTransId="{CD5FB857-9944-4397-8819-FB5B400B60AE}"/>
    <dgm:cxn modelId="{36FD4A2E-600B-49FC-BA3C-AA2E11E26D3C}" type="presOf" srcId="{FF2FD771-0DA6-48BB-929C-A06ED7045FBE}" destId="{4A79E3B9-E749-494E-B1AF-702273176B0B}" srcOrd="0" destOrd="2" presId="urn:microsoft.com/office/officeart/2018/5/layout/CenteredIconLabelDescriptionList"/>
    <dgm:cxn modelId="{A9E42E75-74C4-4B6E-8E99-E10152DF8584}" type="presOf" srcId="{1331733D-8290-4FCD-AE88-07ACA3234A57}" destId="{F18DB806-4F91-4A30-A3AB-30CA56F1AB38}" srcOrd="0" destOrd="0" presId="urn:microsoft.com/office/officeart/2018/5/layout/CenteredIconLabelDescriptionList"/>
    <dgm:cxn modelId="{8061C0A3-B395-4B03-95B0-0E89EA25D24E}" type="presOf" srcId="{E94D7722-1E0B-4931-837E-514962978EE7}" destId="{4A79E3B9-E749-494E-B1AF-702273176B0B}" srcOrd="0" destOrd="1" presId="urn:microsoft.com/office/officeart/2018/5/layout/CenteredIconLabelDescriptionList"/>
    <dgm:cxn modelId="{1FD5D3AC-5871-4648-96AB-EB98DE14F06F}" type="presOf" srcId="{6FD800D4-EDF9-4A6D-BBF0-093D132A7EF6}" destId="{F2E4F094-CC29-479F-9A36-305DB4B26E93}" srcOrd="0" destOrd="0" presId="urn:microsoft.com/office/officeart/2018/5/layout/CenteredIconLabelDescriptionList"/>
    <dgm:cxn modelId="{EDB3E2CA-D124-4ED5-824E-A8474CBE9DF1}" srcId="{6FD800D4-EDF9-4A6D-BBF0-093D132A7EF6}" destId="{1331733D-8290-4FCD-AE88-07ACA3234A57}" srcOrd="0" destOrd="0" parTransId="{1308935D-0061-495E-8C66-79D81233B978}" sibTransId="{C151E60B-6ED4-483C-BD06-72EBE6F06C25}"/>
    <dgm:cxn modelId="{624C59DC-0944-4F66-947A-4C29232A7276}" type="presOf" srcId="{15DB6727-C423-4000-86DE-E98F4FFF9D13}" destId="{60DD22D1-F503-4C23-AD4F-FF61F3D32227}" srcOrd="0" destOrd="0" presId="urn:microsoft.com/office/officeart/2018/5/layout/CenteredIconLabelDescriptionList"/>
    <dgm:cxn modelId="{CC5E29DF-66CD-49D9-86D1-AAA92FC7FF00}" type="presOf" srcId="{B8441436-3DF2-4D0C-A05F-7B1728269245}" destId="{4A79E3B9-E749-494E-B1AF-702273176B0B}" srcOrd="0" destOrd="0" presId="urn:microsoft.com/office/officeart/2018/5/layout/CenteredIconLabelDescriptionList"/>
    <dgm:cxn modelId="{FC2C53EE-B9BF-4E8A-B71C-71F85E4C9CAD}" srcId="{15DB6727-C423-4000-86DE-E98F4FFF9D13}" destId="{B8441436-3DF2-4D0C-A05F-7B1728269245}" srcOrd="0" destOrd="0" parTransId="{DE7E49D8-0DB4-400F-9029-2E7C52F883E0}" sibTransId="{DEB2B687-3F1A-4D5A-A6CF-AC702BC7F1D8}"/>
    <dgm:cxn modelId="{9581F2F7-92BA-481B-A01D-0F2141728F29}" srcId="{B8441436-3DF2-4D0C-A05F-7B1728269245}" destId="{FF2FD771-0DA6-48BB-929C-A06ED7045FBE}" srcOrd="1" destOrd="0" parTransId="{757FC8AD-3611-4466-9F9F-07FF116C4BFB}" sibTransId="{706C91E4-8100-46CA-B9C1-5A5A861FECFB}"/>
    <dgm:cxn modelId="{C7608C68-B623-455A-8296-2490D38CB69D}" type="presParOf" srcId="{57022ED1-916A-4606-BD29-70D4A9EDEE79}" destId="{52802314-85B5-4D9F-88A7-B95E2ED3FEF4}" srcOrd="0" destOrd="0" presId="urn:microsoft.com/office/officeart/2018/5/layout/CenteredIconLabelDescriptionList"/>
    <dgm:cxn modelId="{373ED9D9-79A3-45CC-93BD-132384BF3BE4}" type="presParOf" srcId="{52802314-85B5-4D9F-88A7-B95E2ED3FEF4}" destId="{5EB35205-6871-44B2-9271-B70023FC61D8}" srcOrd="0" destOrd="0" presId="urn:microsoft.com/office/officeart/2018/5/layout/CenteredIconLabelDescriptionList"/>
    <dgm:cxn modelId="{1EF99A1D-20E7-49F5-8B50-3274A3BE21B5}" type="presParOf" srcId="{52802314-85B5-4D9F-88A7-B95E2ED3FEF4}" destId="{6197BC0F-7AF1-4F4D-95AE-B368ECD2A730}" srcOrd="1" destOrd="0" presId="urn:microsoft.com/office/officeart/2018/5/layout/CenteredIconLabelDescriptionList"/>
    <dgm:cxn modelId="{C1F8FA9E-3981-4279-828B-E5C42CACB51C}" type="presParOf" srcId="{52802314-85B5-4D9F-88A7-B95E2ED3FEF4}" destId="{60DD22D1-F503-4C23-AD4F-FF61F3D32227}" srcOrd="2" destOrd="0" presId="urn:microsoft.com/office/officeart/2018/5/layout/CenteredIconLabelDescriptionList"/>
    <dgm:cxn modelId="{B2728F47-4799-4ABE-8496-1E5B7DE11439}" type="presParOf" srcId="{52802314-85B5-4D9F-88A7-B95E2ED3FEF4}" destId="{CA696AE1-A6E9-42BA-B411-0A1E70D6FBE5}" srcOrd="3" destOrd="0" presId="urn:microsoft.com/office/officeart/2018/5/layout/CenteredIconLabelDescriptionList"/>
    <dgm:cxn modelId="{89522791-FF5E-46E9-827B-0D34BE6C1F20}" type="presParOf" srcId="{52802314-85B5-4D9F-88A7-B95E2ED3FEF4}" destId="{4A79E3B9-E749-494E-B1AF-702273176B0B}" srcOrd="4" destOrd="0" presId="urn:microsoft.com/office/officeart/2018/5/layout/CenteredIconLabelDescriptionList"/>
    <dgm:cxn modelId="{E1BF4229-AD56-4D0F-B8A0-20FFE8FC7BCD}" type="presParOf" srcId="{57022ED1-916A-4606-BD29-70D4A9EDEE79}" destId="{E3D39936-1FAC-46A1-9DAB-6E59681B68C0}" srcOrd="1" destOrd="0" presId="urn:microsoft.com/office/officeart/2018/5/layout/CenteredIconLabelDescriptionList"/>
    <dgm:cxn modelId="{CB16A47E-D15F-4528-9354-851F651367A5}" type="presParOf" srcId="{57022ED1-916A-4606-BD29-70D4A9EDEE79}" destId="{0AB56683-C3B6-42DA-9D89-1E386A508DF1}" srcOrd="2" destOrd="0" presId="urn:microsoft.com/office/officeart/2018/5/layout/CenteredIconLabelDescriptionList"/>
    <dgm:cxn modelId="{132FFA18-250A-4C05-9B49-5BF3215312CA}" type="presParOf" srcId="{0AB56683-C3B6-42DA-9D89-1E386A508DF1}" destId="{3CA21CE9-375B-4929-81FA-A2D46704F97A}" srcOrd="0" destOrd="0" presId="urn:microsoft.com/office/officeart/2018/5/layout/CenteredIconLabelDescriptionList"/>
    <dgm:cxn modelId="{7F531292-4815-4CE2-9569-C400CEEB831D}" type="presParOf" srcId="{0AB56683-C3B6-42DA-9D89-1E386A508DF1}" destId="{E7F25D51-2B6E-4383-9D47-509F85EF272F}" srcOrd="1" destOrd="0" presId="urn:microsoft.com/office/officeart/2018/5/layout/CenteredIconLabelDescriptionList"/>
    <dgm:cxn modelId="{D51BD431-87A3-45F3-BCE8-BFFB51451665}" type="presParOf" srcId="{0AB56683-C3B6-42DA-9D89-1E386A508DF1}" destId="{F2E4F094-CC29-479F-9A36-305DB4B26E93}" srcOrd="2" destOrd="0" presId="urn:microsoft.com/office/officeart/2018/5/layout/CenteredIconLabelDescriptionList"/>
    <dgm:cxn modelId="{293C2909-A0AA-4A30-83C9-D537CA3328D0}" type="presParOf" srcId="{0AB56683-C3B6-42DA-9D89-1E386A508DF1}" destId="{9477F81B-7EAD-486F-9C9D-D54B89C80598}" srcOrd="3" destOrd="0" presId="urn:microsoft.com/office/officeart/2018/5/layout/CenteredIconLabelDescriptionList"/>
    <dgm:cxn modelId="{E23504CF-484B-43B5-AB3C-DF2526C5746F}" type="presParOf" srcId="{0AB56683-C3B6-42DA-9D89-1E386A508DF1}" destId="{F18DB806-4F91-4A30-A3AB-30CA56F1AB3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80AFC3-9F1D-4614-BC40-0BAF1AB570A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0FE710-F600-4123-B80F-DC88D907E718}">
      <dgm:prSet custT="1"/>
      <dgm:spPr/>
      <dgm:t>
        <a:bodyPr/>
        <a:lstStyle/>
        <a:p>
          <a:r>
            <a:rPr lang="sv-SE" sz="3200" noProof="0" dirty="0"/>
            <a:t>Konstinstallation i entrén</a:t>
          </a:r>
        </a:p>
        <a:p>
          <a:r>
            <a:rPr lang="sv-SE" sz="3200" noProof="0" dirty="0"/>
            <a:t>Bygga rummen, scenen mm</a:t>
          </a:r>
        </a:p>
        <a:p>
          <a:r>
            <a:rPr lang="sv-SE" sz="3200" noProof="0" dirty="0"/>
            <a:t>Huvudprogram: musik, dans, kör, teknik mm</a:t>
          </a:r>
        </a:p>
      </dgm:t>
    </dgm:pt>
    <dgm:pt modelId="{4434C0A2-563B-4E8D-94F6-DEF4E93F1980}" type="parTrans" cxnId="{F3B1D765-B016-4070-B53A-299D2645789F}">
      <dgm:prSet/>
      <dgm:spPr/>
      <dgm:t>
        <a:bodyPr/>
        <a:lstStyle/>
        <a:p>
          <a:endParaRPr lang="en-US"/>
        </a:p>
      </dgm:t>
    </dgm:pt>
    <dgm:pt modelId="{775D1B59-5DE2-4B7A-8A4C-9125C18AB274}" type="sibTrans" cxnId="{F3B1D765-B016-4070-B53A-299D2645789F}">
      <dgm:prSet/>
      <dgm:spPr/>
      <dgm:t>
        <a:bodyPr/>
        <a:lstStyle/>
        <a:p>
          <a:endParaRPr lang="en-US"/>
        </a:p>
      </dgm:t>
    </dgm:pt>
    <dgm:pt modelId="{211CDF60-C3F4-4DEB-90E6-944A4FBE6D7B}" type="pres">
      <dgm:prSet presAssocID="{BC80AFC3-9F1D-4614-BC40-0BAF1AB570AF}" presName="linear" presStyleCnt="0">
        <dgm:presLayoutVars>
          <dgm:animLvl val="lvl"/>
          <dgm:resizeHandles val="exact"/>
        </dgm:presLayoutVars>
      </dgm:prSet>
      <dgm:spPr/>
    </dgm:pt>
    <dgm:pt modelId="{3841DBF4-3114-41AF-8360-CDCF45524A66}" type="pres">
      <dgm:prSet presAssocID="{720FE710-F600-4123-B80F-DC88D907E718}" presName="parentText" presStyleLbl="node1" presStyleIdx="0" presStyleCnt="1" custScaleX="87381" custScaleY="130873">
        <dgm:presLayoutVars>
          <dgm:chMax val="0"/>
          <dgm:bulletEnabled val="1"/>
        </dgm:presLayoutVars>
      </dgm:prSet>
      <dgm:spPr/>
    </dgm:pt>
  </dgm:ptLst>
  <dgm:cxnLst>
    <dgm:cxn modelId="{F3B1D765-B016-4070-B53A-299D2645789F}" srcId="{BC80AFC3-9F1D-4614-BC40-0BAF1AB570AF}" destId="{720FE710-F600-4123-B80F-DC88D907E718}" srcOrd="0" destOrd="0" parTransId="{4434C0A2-563B-4E8D-94F6-DEF4E93F1980}" sibTransId="{775D1B59-5DE2-4B7A-8A4C-9125C18AB274}"/>
    <dgm:cxn modelId="{55B546F2-2A85-4068-ACD9-BF0F73A2F2BC}" type="presOf" srcId="{720FE710-F600-4123-B80F-DC88D907E718}" destId="{3841DBF4-3114-41AF-8360-CDCF45524A66}" srcOrd="0" destOrd="0" presId="urn:microsoft.com/office/officeart/2005/8/layout/vList2"/>
    <dgm:cxn modelId="{74EE78FE-3451-489D-9E48-AA05CBE84D4D}" type="presOf" srcId="{BC80AFC3-9F1D-4614-BC40-0BAF1AB570AF}" destId="{211CDF60-C3F4-4DEB-90E6-944A4FBE6D7B}" srcOrd="0" destOrd="0" presId="urn:microsoft.com/office/officeart/2005/8/layout/vList2"/>
    <dgm:cxn modelId="{3FC59FB1-720C-48FC-8385-60104D901ABF}" type="presParOf" srcId="{211CDF60-C3F4-4DEB-90E6-944A4FBE6D7B}" destId="{3841DBF4-3114-41AF-8360-CDCF45524A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74013-432A-4304-BAAE-4A83C9CD3BC2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Världen såg massdemonstrationerna i Iran efter mordet på </a:t>
          </a:r>
          <a:r>
            <a:rPr lang="sv-SE" sz="2000" kern="1200" noProof="0" dirty="0" err="1"/>
            <a:t>Jina</a:t>
          </a:r>
          <a:r>
            <a:rPr lang="sv-SE" sz="2000" kern="1200" noProof="0" dirty="0"/>
            <a:t> Mahsa Amin i september 2022, protesterna spred sig över hela världen, överallt stödde människor kraven på frihet och demokrati i Iran. </a:t>
          </a:r>
        </a:p>
      </dsp:txBody>
      <dsp:txXfrm>
        <a:off x="35968" y="35968"/>
        <a:ext cx="6850257" cy="1156108"/>
      </dsp:txXfrm>
    </dsp:sp>
    <dsp:sp modelId="{CBA5DE56-D5BD-4F22-8717-A773F136F1E9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De högst prestigefyllda utmärkelserna, utmärkelserna och priserna som Nobels fredspris, EU:s Sacharovpris, Grammy mm tilldelas till frihetskämparna i Iran.</a:t>
          </a:r>
        </a:p>
      </dsp:txBody>
      <dsp:txXfrm>
        <a:off x="757327" y="1468686"/>
        <a:ext cx="6583888" cy="1156108"/>
      </dsp:txXfrm>
    </dsp:sp>
    <dsp:sp modelId="{4136B904-E40E-4EEB-92FC-65859F60F673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 dirty="0"/>
            <a:t>Journalist som rapporterade om </a:t>
          </a:r>
          <a:r>
            <a:rPr lang="sv-SE" sz="1800" kern="1200" noProof="0" dirty="0" err="1"/>
            <a:t>Mahsas</a:t>
          </a:r>
          <a:r>
            <a:rPr lang="sv-SE" sz="1800" kern="1200" noProof="0" dirty="0"/>
            <a:t> döda arresterades och dömdes till 25 års fängelse, de får många utmärkelser 2023, fotografier som tagit bilder belönades, listorna är långa. Konstnärer i Iran och ombord förstärkte rösten för människor i Iran genom sina verk.</a:t>
          </a:r>
        </a:p>
      </dsp:txBody>
      <dsp:txXfrm>
        <a:off x="1478687" y="2901405"/>
        <a:ext cx="6583888" cy="1156108"/>
      </dsp:txXfrm>
    </dsp:sp>
    <dsp:sp modelId="{42343A15-63EB-438D-A239-277FE5007A7B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04A26B6B-E3AD-4C1D-AC2C-B48B38F9C8BF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36C04-EE5E-43FA-AAEC-270D6FCEB953}">
      <dsp:nvSpPr>
        <dsp:cNvPr id="0" name=""/>
        <dsp:cNvSpPr/>
      </dsp:nvSpPr>
      <dsp:spPr>
        <a:xfrm>
          <a:off x="0" y="4710"/>
          <a:ext cx="9618133" cy="655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3A07C-96DA-4C30-AFF5-F01B6B66FB84}">
      <dsp:nvSpPr>
        <dsp:cNvPr id="0" name=""/>
        <dsp:cNvSpPr/>
      </dsp:nvSpPr>
      <dsp:spPr>
        <a:xfrm>
          <a:off x="198431" y="152303"/>
          <a:ext cx="361137" cy="3607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CCA8C-8DD3-4D4A-AFAC-31DCCAFD37D6}">
      <dsp:nvSpPr>
        <dsp:cNvPr id="0" name=""/>
        <dsp:cNvSpPr/>
      </dsp:nvSpPr>
      <dsp:spPr>
        <a:xfrm>
          <a:off x="758000" y="4710"/>
          <a:ext cx="8638512" cy="1057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53" tIns="111953" rIns="111953" bIns="11195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 dirty="0"/>
            <a:t>Detta politiska konstprojekt ska reflektera över frihetsrörelsen de senaste åren. Konstnärer/medverkare genom sina verk förstärker "kvinnors/folkets röst" kommer att ingå i programmet </a:t>
          </a:r>
          <a:br>
            <a:rPr lang="sv-SE" sz="1800" kern="1200" noProof="0" dirty="0"/>
          </a:br>
          <a:r>
            <a:rPr lang="sv-SE" sz="1800" kern="1200" noProof="0" dirty="0"/>
            <a:t>(Projektet är ett inkluderande produktion)</a:t>
          </a:r>
        </a:p>
      </dsp:txBody>
      <dsp:txXfrm>
        <a:off x="758000" y="4710"/>
        <a:ext cx="8638512" cy="1057819"/>
      </dsp:txXfrm>
    </dsp:sp>
    <dsp:sp modelId="{53D4C1B7-6F40-4755-9E77-C0C66A96A0E1}">
      <dsp:nvSpPr>
        <dsp:cNvPr id="0" name=""/>
        <dsp:cNvSpPr/>
      </dsp:nvSpPr>
      <dsp:spPr>
        <a:xfrm>
          <a:off x="0" y="1423199"/>
          <a:ext cx="9618133" cy="655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7E807-5172-4CCB-B520-FD24FFB32D72}">
      <dsp:nvSpPr>
        <dsp:cNvPr id="0" name=""/>
        <dsp:cNvSpPr/>
      </dsp:nvSpPr>
      <dsp:spPr>
        <a:xfrm>
          <a:off x="198431" y="1570793"/>
          <a:ext cx="361137" cy="3607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607A6-FFE5-4314-A010-267C924AA41B}">
      <dsp:nvSpPr>
        <dsp:cNvPr id="0" name=""/>
        <dsp:cNvSpPr/>
      </dsp:nvSpPr>
      <dsp:spPr>
        <a:xfrm>
          <a:off x="758000" y="1304316"/>
          <a:ext cx="8638512" cy="129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53" tIns="111953" rIns="111953" bIns="11195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noProof="0" dirty="0"/>
            <a:t>Multikonstverk med flera program pågående parallellt i olika rum/områden och med huvudscen för huvudprogrammet på kvällen. Ett kulturellt ”smörgåsbord” med video/foto och konstinstallationer, poesi/bokläsning och diskussioner, teater och musikframträdande på scenen mm. </a:t>
          </a:r>
        </a:p>
      </dsp:txBody>
      <dsp:txXfrm>
        <a:off x="758000" y="1304316"/>
        <a:ext cx="8638512" cy="1295585"/>
      </dsp:txXfrm>
    </dsp:sp>
    <dsp:sp modelId="{DCF2E753-8196-4BBF-AD19-8AC6AA1356CC}">
      <dsp:nvSpPr>
        <dsp:cNvPr id="0" name=""/>
        <dsp:cNvSpPr/>
      </dsp:nvSpPr>
      <dsp:spPr>
        <a:xfrm>
          <a:off x="0" y="2841689"/>
          <a:ext cx="9618133" cy="655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388CD-BFAD-48F9-B04E-8D37FDA3842B}">
      <dsp:nvSpPr>
        <dsp:cNvPr id="0" name=""/>
        <dsp:cNvSpPr/>
      </dsp:nvSpPr>
      <dsp:spPr>
        <a:xfrm>
          <a:off x="198431" y="2989282"/>
          <a:ext cx="361137" cy="3607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C2D44-338D-4C02-B6A4-57D8B0E08041}">
      <dsp:nvSpPr>
        <dsp:cNvPr id="0" name=""/>
        <dsp:cNvSpPr/>
      </dsp:nvSpPr>
      <dsp:spPr>
        <a:xfrm>
          <a:off x="758000" y="2841689"/>
          <a:ext cx="8638512" cy="1057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53" tIns="111953" rIns="111953" bIns="11195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Publiken går genom "dörrarna" och hittar tolkningar av ungt motstånd och kvinnornas kamp för friheten.</a:t>
          </a:r>
        </a:p>
      </dsp:txBody>
      <dsp:txXfrm>
        <a:off x="758000" y="2841689"/>
        <a:ext cx="8638512" cy="1057819"/>
      </dsp:txXfrm>
    </dsp:sp>
    <dsp:sp modelId="{DC46D30E-231C-4E3E-9A70-837F386B6570}">
      <dsp:nvSpPr>
        <dsp:cNvPr id="0" name=""/>
        <dsp:cNvSpPr/>
      </dsp:nvSpPr>
      <dsp:spPr>
        <a:xfrm>
          <a:off x="0" y="4139701"/>
          <a:ext cx="9618133" cy="6559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069CB-EE35-4165-AA9D-BFE8870E81F0}">
      <dsp:nvSpPr>
        <dsp:cNvPr id="0" name=""/>
        <dsp:cNvSpPr/>
      </dsp:nvSpPr>
      <dsp:spPr>
        <a:xfrm>
          <a:off x="198431" y="4288889"/>
          <a:ext cx="361137" cy="3607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6BD98-FBDB-4871-B2F0-FB49ADF1D4F0}">
      <dsp:nvSpPr>
        <dsp:cNvPr id="0" name=""/>
        <dsp:cNvSpPr/>
      </dsp:nvSpPr>
      <dsp:spPr>
        <a:xfrm>
          <a:off x="758000" y="4141295"/>
          <a:ext cx="8638512" cy="1057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53" tIns="111953" rIns="111953" bIns="11195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kern="1200" noProof="0" dirty="0"/>
            <a:t>Ett avslappnat välkomnande program (inte en utställning) med massor av intryck men rum och utrymme för samtal, diskussion och reflektioner.</a:t>
          </a:r>
        </a:p>
      </dsp:txBody>
      <dsp:txXfrm>
        <a:off x="758000" y="4141295"/>
        <a:ext cx="8638512" cy="1057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53B66-983F-42DC-8DF1-D11171599300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671B9-B78A-42D3-8437-7C4A8F0C7E83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54A4B-BFEA-43D7-B2A5-00E003324D58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100" kern="1200" noProof="0" dirty="0"/>
            <a:t>Vi kommer att strukturera programmet dynamiskt för att underlätta publikens möjligheter att se allt, i olika schemalagda tider eller andra lösningar. </a:t>
          </a:r>
        </a:p>
      </dsp:txBody>
      <dsp:txXfrm>
        <a:off x="1418391" y="665190"/>
        <a:ext cx="8199741" cy="1228044"/>
      </dsp:txXfrm>
    </dsp:sp>
    <dsp:sp modelId="{71AA9BB5-1BB8-4840-9077-25F0EC8DDE41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583FE-F3CF-4F85-A121-875F8724F603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B3D1D-63D0-4BC9-B9EC-E1778DC82210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Trevliga avkopplande öppna ytor för reflektioner, samtal utanför rummen med enkla möbler (kuddar att sitta på), välkomnande utrymmen, en cafeteria skulle vara trevligt att ha.</a:t>
          </a:r>
        </a:p>
      </dsp:txBody>
      <dsp:txXfrm>
        <a:off x="1418391" y="2200246"/>
        <a:ext cx="8199741" cy="1228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971BD-055B-4E76-93E3-A2F1867B3933}">
      <dsp:nvSpPr>
        <dsp:cNvPr id="0" name=""/>
        <dsp:cNvSpPr/>
      </dsp:nvSpPr>
      <dsp:spPr>
        <a:xfrm>
          <a:off x="0" y="0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/>
            <a:t>Kafeteria</a:t>
          </a:r>
          <a:r>
            <a:rPr lang="en-US" sz="2300" kern="1200" dirty="0"/>
            <a:t>: Tea </a:t>
          </a:r>
          <a:r>
            <a:rPr lang="sv-SE" sz="2300" kern="1200" noProof="0" dirty="0"/>
            <a:t>Salong</a:t>
          </a:r>
        </a:p>
      </dsp:txBody>
      <dsp:txXfrm>
        <a:off x="21581" y="21581"/>
        <a:ext cx="6524659" cy="693664"/>
      </dsp:txXfrm>
    </dsp:sp>
    <dsp:sp modelId="{6C29EE78-35DB-4DF1-85B6-D31776B8D307}">
      <dsp:nvSpPr>
        <dsp:cNvPr id="0" name=""/>
        <dsp:cNvSpPr/>
      </dsp:nvSpPr>
      <dsp:spPr>
        <a:xfrm>
          <a:off x="553042" y="839163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/>
            <a:t>ENTRÉ: ”Skriv för friheten”, interaktivt arbete </a:t>
          </a:r>
        </a:p>
      </dsp:txBody>
      <dsp:txXfrm>
        <a:off x="574623" y="860744"/>
        <a:ext cx="6330820" cy="693664"/>
      </dsp:txXfrm>
    </dsp:sp>
    <dsp:sp modelId="{E4600A31-FB52-457F-A338-0DCD0344CBC5}">
      <dsp:nvSpPr>
        <dsp:cNvPr id="0" name=""/>
        <dsp:cNvSpPr/>
      </dsp:nvSpPr>
      <dsp:spPr>
        <a:xfrm>
          <a:off x="1106085" y="1678327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RUM1:</a:t>
          </a:r>
          <a:r>
            <a:rPr lang="sv-SE" sz="2300" kern="1200" noProof="0" dirty="0"/>
            <a:t> Konst och foto</a:t>
          </a:r>
          <a:r>
            <a:rPr lang="en-US" sz="2300" kern="1200" dirty="0"/>
            <a:t>installation</a:t>
          </a:r>
        </a:p>
      </dsp:txBody>
      <dsp:txXfrm>
        <a:off x="1127666" y="1699908"/>
        <a:ext cx="6330820" cy="693664"/>
      </dsp:txXfrm>
    </dsp:sp>
    <dsp:sp modelId="{9593D0BB-B434-44BA-A63E-0B68459CEDD8}">
      <dsp:nvSpPr>
        <dsp:cNvPr id="0" name=""/>
        <dsp:cNvSpPr/>
      </dsp:nvSpPr>
      <dsp:spPr>
        <a:xfrm>
          <a:off x="1659127" y="2517491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300" kern="1200" noProof="0" dirty="0"/>
            <a:t>RUM2/3: Film/installation med projektor</a:t>
          </a:r>
        </a:p>
      </dsp:txBody>
      <dsp:txXfrm>
        <a:off x="1680708" y="2539072"/>
        <a:ext cx="6330820" cy="693664"/>
      </dsp:txXfrm>
    </dsp:sp>
    <dsp:sp modelId="{8D06ABA8-EE7A-46DF-88C1-0B942F70DAE9}">
      <dsp:nvSpPr>
        <dsp:cNvPr id="0" name=""/>
        <dsp:cNvSpPr/>
      </dsp:nvSpPr>
      <dsp:spPr>
        <a:xfrm>
          <a:off x="2212170" y="3356655"/>
          <a:ext cx="7405962" cy="73682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HUVUDSCEN</a:t>
          </a:r>
        </a:p>
      </dsp:txBody>
      <dsp:txXfrm>
        <a:off x="2233751" y="3378236"/>
        <a:ext cx="6330820" cy="693664"/>
      </dsp:txXfrm>
    </dsp:sp>
    <dsp:sp modelId="{9DF2C103-25EC-433A-9585-770D2969D5FB}">
      <dsp:nvSpPr>
        <dsp:cNvPr id="0" name=""/>
        <dsp:cNvSpPr/>
      </dsp:nvSpPr>
      <dsp:spPr>
        <a:xfrm>
          <a:off x="6927025" y="538292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034786" y="538292"/>
        <a:ext cx="263415" cy="360400"/>
      </dsp:txXfrm>
    </dsp:sp>
    <dsp:sp modelId="{FB745139-1ED1-44DC-A756-5EF6F8B71BE5}">
      <dsp:nvSpPr>
        <dsp:cNvPr id="0" name=""/>
        <dsp:cNvSpPr/>
      </dsp:nvSpPr>
      <dsp:spPr>
        <a:xfrm>
          <a:off x="7480067" y="1377456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363946"/>
            <a:satOff val="15036"/>
            <a:lumOff val="143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63946"/>
              <a:satOff val="15036"/>
              <a:lumOff val="1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587828" y="1377456"/>
        <a:ext cx="263415" cy="360400"/>
      </dsp:txXfrm>
    </dsp:sp>
    <dsp:sp modelId="{34E480D7-F64F-406E-98FA-D826514A762B}">
      <dsp:nvSpPr>
        <dsp:cNvPr id="0" name=""/>
        <dsp:cNvSpPr/>
      </dsp:nvSpPr>
      <dsp:spPr>
        <a:xfrm>
          <a:off x="8033110" y="220434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727893"/>
            <a:satOff val="30071"/>
            <a:lumOff val="286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727893"/>
              <a:satOff val="30071"/>
              <a:lumOff val="2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140871" y="2204340"/>
        <a:ext cx="263415" cy="360400"/>
      </dsp:txXfrm>
    </dsp:sp>
    <dsp:sp modelId="{C57CBBE0-1EC1-4B0A-B9CC-C816B7E9E20B}">
      <dsp:nvSpPr>
        <dsp:cNvPr id="0" name=""/>
        <dsp:cNvSpPr/>
      </dsp:nvSpPr>
      <dsp:spPr>
        <a:xfrm>
          <a:off x="8586152" y="3051690"/>
          <a:ext cx="478937" cy="4789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93913" y="3051690"/>
        <a:ext cx="263415" cy="360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35205-6871-44B2-9271-B70023FC61D8}">
      <dsp:nvSpPr>
        <dsp:cNvPr id="0" name=""/>
        <dsp:cNvSpPr/>
      </dsp:nvSpPr>
      <dsp:spPr>
        <a:xfrm>
          <a:off x="1394037" y="1292261"/>
          <a:ext cx="1498710" cy="1498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D22D1-F503-4C23-AD4F-FF61F3D32227}">
      <dsp:nvSpPr>
        <dsp:cNvPr id="0" name=""/>
        <dsp:cNvSpPr/>
      </dsp:nvSpPr>
      <dsp:spPr>
        <a:xfrm>
          <a:off x="2377" y="2925709"/>
          <a:ext cx="4282031" cy="64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2100" kern="1200" noProof="0" dirty="0"/>
            <a:t>Stora scen</a:t>
          </a:r>
          <a:r>
            <a:rPr lang="en-US" sz="2100" kern="1200" dirty="0"/>
            <a:t>: </a:t>
          </a:r>
          <a:r>
            <a:rPr lang="sv-SE" sz="2100" kern="1200" noProof="0" dirty="0"/>
            <a:t>Teater, musik (+kör) och dans</a:t>
          </a:r>
        </a:p>
      </dsp:txBody>
      <dsp:txXfrm>
        <a:off x="2377" y="2925709"/>
        <a:ext cx="4282031" cy="642304"/>
      </dsp:txXfrm>
    </dsp:sp>
    <dsp:sp modelId="{4A79E3B9-E749-494E-B1AF-702273176B0B}">
      <dsp:nvSpPr>
        <dsp:cNvPr id="0" name=""/>
        <dsp:cNvSpPr/>
      </dsp:nvSpPr>
      <dsp:spPr>
        <a:xfrm>
          <a:off x="2377" y="3630682"/>
          <a:ext cx="4282031" cy="79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Flöde, inflätad, ej traditionell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600" kern="1200" noProof="0" dirty="0"/>
            <a:t>Kräver en detaljerad </a:t>
          </a:r>
          <a:r>
            <a:rPr lang="en-US" sz="1600" kern="1200" dirty="0"/>
            <a:t>manus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2377" y="3630682"/>
        <a:ext cx="4282031" cy="795002"/>
      </dsp:txXfrm>
    </dsp:sp>
    <dsp:sp modelId="{3CA21CE9-375B-4929-81FA-A2D46704F97A}">
      <dsp:nvSpPr>
        <dsp:cNvPr id="0" name=""/>
        <dsp:cNvSpPr/>
      </dsp:nvSpPr>
      <dsp:spPr>
        <a:xfrm>
          <a:off x="6425423" y="1292261"/>
          <a:ext cx="1498710" cy="1498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4F094-CC29-479F-9A36-305DB4B26E93}">
      <dsp:nvSpPr>
        <dsp:cNvPr id="0" name=""/>
        <dsp:cNvSpPr/>
      </dsp:nvSpPr>
      <dsp:spPr>
        <a:xfrm>
          <a:off x="5033763" y="2925709"/>
          <a:ext cx="4282031" cy="64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sv-SE" sz="2100" kern="1200" noProof="0" dirty="0"/>
            <a:t>Entrén</a:t>
          </a:r>
          <a:r>
            <a:rPr lang="en-US" sz="2100" kern="1200" dirty="0"/>
            <a:t>: DJ</a:t>
          </a:r>
        </a:p>
      </dsp:txBody>
      <dsp:txXfrm>
        <a:off x="5033763" y="2925709"/>
        <a:ext cx="4282031" cy="642304"/>
      </dsp:txXfrm>
    </dsp:sp>
    <dsp:sp modelId="{F18DB806-4F91-4A30-A3AB-30CA56F1AB38}">
      <dsp:nvSpPr>
        <dsp:cNvPr id="0" name=""/>
        <dsp:cNvSpPr/>
      </dsp:nvSpPr>
      <dsp:spPr>
        <a:xfrm>
          <a:off x="5033763" y="3630682"/>
          <a:ext cx="4282031" cy="79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Dans med </a:t>
          </a:r>
          <a:r>
            <a:rPr lang="sv-SE" sz="1600" kern="1200" noProof="0" dirty="0"/>
            <a:t>vackra världsmusiken </a:t>
          </a:r>
        </a:p>
      </dsp:txBody>
      <dsp:txXfrm>
        <a:off x="5033763" y="3630682"/>
        <a:ext cx="4282031" cy="795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1DBF4-3114-41AF-8360-CDCF45524A66}">
      <dsp:nvSpPr>
        <dsp:cNvPr id="0" name=""/>
        <dsp:cNvSpPr/>
      </dsp:nvSpPr>
      <dsp:spPr>
        <a:xfrm>
          <a:off x="418244" y="797798"/>
          <a:ext cx="5792315" cy="33839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noProof="0" dirty="0"/>
            <a:t>Konstinstallation i entrén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noProof="0" dirty="0"/>
            <a:t>Bygga rummen, scenen mm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200" kern="1200" noProof="0" dirty="0"/>
            <a:t>Huvudprogram: musik, dans, kör, teknik mm</a:t>
          </a:r>
        </a:p>
      </dsp:txBody>
      <dsp:txXfrm>
        <a:off x="583436" y="962990"/>
        <a:ext cx="5461931" cy="3053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263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756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1497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111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6427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215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059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699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Title/cover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Description/subtitle/speaker…</a:t>
            </a:r>
            <a:br>
              <a:rPr lang="en-US" dirty="0"/>
            </a:br>
            <a:r>
              <a:rPr lang="en-US" dirty="0"/>
              <a:t>Ericsson Hilda Black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73616164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08069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D9DB7BA-3A2F-46BA-A617-2A049434C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088" y="476251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387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56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This Master Slide is to ensure that all our characters are embedded with the presentation. Should not be used in a presentation.</a:t>
            </a:r>
            <a:endParaRPr lang="en-US" dirty="0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(</a:t>
            </a:r>
            <a:r>
              <a:rPr lang="en-US" sz="1200" u="sng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ExtraLight</a:t>
            </a:r>
            <a:r>
              <a:rPr lang="en-US" sz="1200" u="sng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):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 dirty="0">
                <a:solidFill>
                  <a:schemeClr val="tx1"/>
                </a:solidFill>
                <a:latin typeface="Ericsson Hilda ExtraLight" panose="00000300000000000000" pitchFamily="2" charset="0"/>
                <a:ea typeface="+mn-ea"/>
                <a:cs typeface="+mn-cs"/>
              </a:rPr>
              <a:t>Čč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dirty="0" err="1">
                <a:solidFill>
                  <a:schemeClr val="tx1"/>
                </a:solidFill>
                <a:latin typeface="+mj-lt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+mj-lt"/>
              </a:rPr>
              <a:t>(Light):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200" u="sng" dirty="0" err="1">
                <a:solidFill>
                  <a:schemeClr val="tx1"/>
                </a:solidFill>
                <a:latin typeface="+mn-lt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+mn-lt"/>
              </a:rPr>
              <a:t>(Regular):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dirty="0" err="1">
                <a:solidFill>
                  <a:schemeClr val="tx1"/>
                </a:solidFill>
                <a:latin typeface="+mj-lt"/>
              </a:rPr>
              <a:t>EricssonHildaLight+Bold</a:t>
            </a: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(Medium):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b="1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dirty="0" err="1">
                <a:solidFill>
                  <a:schemeClr val="tx1"/>
                </a:solidFill>
                <a:latin typeface="+mn-lt"/>
              </a:rPr>
              <a:t>EricssonHilda+Bold</a:t>
            </a:r>
            <a:r>
              <a:rPr lang="en-US" sz="1200" b="1" u="sng" dirty="0">
                <a:solidFill>
                  <a:schemeClr val="tx1"/>
                </a:solidFill>
                <a:latin typeface="+mn-lt"/>
              </a:rPr>
              <a:t>(Bold):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 ●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0" u="sng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EricssonHilda</a:t>
            </a:r>
            <a:r>
              <a:rPr lang="en-US" sz="1200" b="0" u="sng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(</a:t>
            </a:r>
            <a:r>
              <a:rPr lang="en-US" sz="1200" b="0" u="sng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ExtraBold</a:t>
            </a:r>
            <a:r>
              <a:rPr lang="en-US" sz="1200" b="0" u="sng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):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!"#$%&amp;'()*+,./0123456789:;&lt;=&gt;?@ABCDEFGHIJKLMNOPQRSTUVWXYZ[\]^_`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abcdefghijklmnopqrstuvwxyz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0" kern="1200" dirty="0">
                <a:solidFill>
                  <a:schemeClr val="tx1"/>
                </a:solidFill>
                <a:latin typeface="Ericsson Hilda ExtraBold" panose="00000900000000000000" pitchFamily="2" charset="0"/>
                <a:ea typeface="+mn-ea"/>
                <a:cs typeface="+mn-cs"/>
              </a:rPr>
              <a:t>Čč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ẀẁẃẄẅỲỳ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ﬁﬂΆΈΉΊΌΎΏΐΑΒΓΕΖΗΘΙΚΛΜΝΞΟΠΡΣΤΥΦΧΨΪΫΆΈΉΊΰ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2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376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697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429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483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00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5088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dirty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224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17">
            <a:extLst>
              <a:ext uri="{FF2B5EF4-FFF2-40B4-BE49-F238E27FC236}">
                <a16:creationId xmlns:a16="http://schemas.microsoft.com/office/drawing/2014/main" id="{EFD60AE3-C48B-1F37-15B8-7D26890B293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93088" y="476251"/>
            <a:ext cx="256032" cy="256032"/>
          </a:xfrm>
          <a:prstGeom prst="rect">
            <a:avLst/>
          </a:prstGeom>
        </p:spPr>
      </p:pic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3E6DA3E0-2711-6465-8353-78B6CEE4E232}"/>
              </a:ext>
            </a:extLst>
          </p:cNvPr>
          <p:cNvSpPr txBox="1"/>
          <p:nvPr userDrawn="1"/>
        </p:nvSpPr>
        <p:spPr>
          <a:xfrm>
            <a:off x="421638" y="6524625"/>
            <a:ext cx="1247136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 dirty="0">
                <a:solidFill>
                  <a:schemeClr val="tx1"/>
                </a:solidFill>
                <a:latin typeface="+mn-lt"/>
              </a:rPr>
              <a:t>  |  2024-07-01  |  Page </a:t>
            </a:r>
            <a:fld id="{287075D2-76A9-47FD-8842-89D33959F526}" type="slidenum">
              <a:rPr lang="en-US" sz="8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38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709" r:id="rId19"/>
    <p:sldLayoutId id="2147483673" r:id="rId20"/>
    <p:sldLayoutId id="2147483675" r:id="rId21"/>
    <p:sldLayoutId id="2147483696" r:id="rId22"/>
    <p:sldLayoutId id="2147483678" r:id="rId23"/>
    <p:sldLayoutId id="2147483690" r:id="rId24"/>
    <p:sldLayoutId id="2147483681" r:id="rId25"/>
    <p:sldLayoutId id="2147483705" r:id="rId2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9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18.xml"/><Relationship Id="rId7" Type="http://schemas.openxmlformats.org/officeDocument/2006/relationships/diagramColors" Target="../diagrams/colors6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jpg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8.xml"/><Relationship Id="rId7" Type="http://schemas.openxmlformats.org/officeDocument/2006/relationships/diagramColors" Target="../diagrams/colors1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18.xml"/><Relationship Id="rId7" Type="http://schemas.openxmlformats.org/officeDocument/2006/relationships/diagramColors" Target="../diagrams/colors2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18.xml"/><Relationship Id="rId7" Type="http://schemas.openxmlformats.org/officeDocument/2006/relationships/diagramColors" Target="../diagrams/colors3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2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18.xml"/><Relationship Id="rId7" Type="http://schemas.openxmlformats.org/officeDocument/2006/relationships/diagramColors" Target="../diagrams/colors4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</p:grpSp>
      <p:pic>
        <p:nvPicPr>
          <p:cNvPr id="5" name="Picture 4" descr="An open bathroom door">
            <a:extLst>
              <a:ext uri="{FF2B5EF4-FFF2-40B4-BE49-F238E27FC236}">
                <a16:creationId xmlns:a16="http://schemas.microsoft.com/office/drawing/2014/main" id="{7FF195B5-48F8-53D6-8108-AA189549EE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848" r="3083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D5CE7D-CCF0-44B0-843A-8D46859C4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477" y="2208453"/>
            <a:ext cx="4682585" cy="27445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5000" kern="1200" dirty="0">
                <a:solidFill>
                  <a:schemeClr val="accent1"/>
                </a:solidFill>
              </a:rPr>
              <a:t>Multikonstverk</a:t>
            </a:r>
            <a:br>
              <a:rPr lang="sv-SE" sz="5000" kern="1200" dirty="0">
                <a:solidFill>
                  <a:schemeClr val="accent1"/>
                </a:solidFill>
              </a:rPr>
            </a:br>
            <a:br>
              <a:rPr lang="sv-SE" sz="5000" kern="1200" dirty="0">
                <a:solidFill>
                  <a:schemeClr val="accent1"/>
                </a:solidFill>
              </a:rPr>
            </a:br>
            <a:r>
              <a:rPr lang="sv-SE" sz="5000" kern="1200" dirty="0">
                <a:solidFill>
                  <a:schemeClr val="accent1"/>
                </a:solidFill>
              </a:rPr>
              <a:t>Ungt motstånd – Öppna dörrar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307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8892596E-D5FA-2355-AA36-83A26CDCF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340676"/>
              </p:ext>
            </p:extLst>
          </p:nvPr>
        </p:nvGraphicFramePr>
        <p:xfrm>
          <a:off x="206827" y="323625"/>
          <a:ext cx="9318172" cy="571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68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78CB9-93FA-5F98-2E19-7C97BF58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93221"/>
            <a:ext cx="10521950" cy="764721"/>
          </a:xfrm>
        </p:spPr>
        <p:txBody>
          <a:bodyPr/>
          <a:lstStyle/>
          <a:p>
            <a:r>
              <a:rPr lang="sv-SE" dirty="0"/>
              <a:t>Huvudprogrammet (stora scen) 19-21, ej fastställd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9EC0D3-166B-743C-80A1-8B44370F4C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939" y="1240971"/>
            <a:ext cx="11233150" cy="5268686"/>
          </a:xfrm>
        </p:spPr>
        <p:txBody>
          <a:bodyPr>
            <a:normAutofit lnSpcReduction="10000"/>
          </a:bodyPr>
          <a:lstStyle/>
          <a:p>
            <a:r>
              <a:rPr lang="sv-SE" sz="2000" dirty="0"/>
              <a:t>Musiker (2 st.), kör sitter på scenen på en matta. Video om Mahsa Amini och protesterna i Iran spelas på duken. </a:t>
            </a:r>
          </a:p>
          <a:p>
            <a:pPr lvl="1"/>
            <a:r>
              <a:rPr lang="sv-SE" sz="2000" dirty="0"/>
              <a:t>Musiken börjar, ihop med kör (ej fastställd)</a:t>
            </a:r>
          </a:p>
          <a:p>
            <a:r>
              <a:rPr lang="sv-SE" sz="2000" dirty="0"/>
              <a:t>Musiken avtar, Åke/Pernilla/XX kommer in på scenen (konferencier typ), medan de pratar spelas musik</a:t>
            </a:r>
          </a:p>
          <a:p>
            <a:r>
              <a:rPr lang="sv-SE" sz="2000" dirty="0"/>
              <a:t>Musik fortsätter </a:t>
            </a:r>
          </a:p>
          <a:p>
            <a:r>
              <a:rPr lang="sv-SE" sz="2000" dirty="0"/>
              <a:t>”Kriget har inget kvinnligt ansikte kommer” in med cellon  och börjar spela med dem andra</a:t>
            </a:r>
          </a:p>
          <a:p>
            <a:pPr lvl="1"/>
            <a:r>
              <a:rPr lang="sv-SE" sz="2000" dirty="0"/>
              <a:t>En från pjäsen spelar en bit eller läser en del av manuset …..</a:t>
            </a:r>
          </a:p>
          <a:p>
            <a:pPr lvl="1"/>
            <a:r>
              <a:rPr lang="sv-SE" sz="2000" dirty="0"/>
              <a:t>Video om kriget i Ukraina, Gaza och Libanon</a:t>
            </a:r>
          </a:p>
          <a:p>
            <a:r>
              <a:rPr lang="sv-SE" sz="2000" dirty="0"/>
              <a:t>Leve Livet: ”tortyr scen spelas” medan musiker och kör är på scenen, musik och sång i bakgrunden</a:t>
            </a:r>
          </a:p>
          <a:p>
            <a:r>
              <a:rPr lang="sv-SE" sz="2000" dirty="0"/>
              <a:t>Avslut med låten ”Baraye”</a:t>
            </a:r>
          </a:p>
          <a:p>
            <a:r>
              <a:rPr lang="sv-SE" sz="2000" dirty="0"/>
              <a:t>Två musiker till (om det går) tillsammans med de andra skapas en version av Baraye, i samma stil som i ”Kvinna Liv Frihet” föreställning.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6539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78CB9-93FA-5F98-2E19-7C97BF58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93221"/>
            <a:ext cx="10521950" cy="764721"/>
          </a:xfrm>
        </p:spPr>
        <p:txBody>
          <a:bodyPr/>
          <a:lstStyle/>
          <a:p>
            <a:r>
              <a:rPr lang="sv-SE" dirty="0"/>
              <a:t>Entrén (DJ) 21:30 – 12:00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9EC0D3-166B-743C-80A1-8B44370F4C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9939" y="1240972"/>
            <a:ext cx="11233150" cy="1981200"/>
          </a:xfrm>
        </p:spPr>
        <p:txBody>
          <a:bodyPr>
            <a:normAutofit/>
          </a:bodyPr>
          <a:lstStyle/>
          <a:p>
            <a:r>
              <a:rPr lang="sv-SE" sz="2000" dirty="0"/>
              <a:t>Avkopplande miljö med sköna låtar bl.a. världsmusik </a:t>
            </a:r>
          </a:p>
          <a:p>
            <a:pPr lvl="1"/>
            <a:r>
              <a:rPr lang="sv-SE" sz="1800" dirty="0"/>
              <a:t>Små bord placeras </a:t>
            </a:r>
          </a:p>
          <a:p>
            <a:r>
              <a:rPr lang="sv-SE" sz="2000" dirty="0"/>
              <a:t>Efter snacket, reflektion och dans i entrén 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762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530E3B7-5A67-48F4-82BF-0288239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939209"/>
            <a:ext cx="4258234" cy="4979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sz="4400" dirty="0">
                <a:solidFill>
                  <a:schemeClr val="accent1"/>
                </a:solidFill>
              </a:rPr>
              <a:t>Medverkare</a:t>
            </a:r>
            <a:br>
              <a:rPr lang="sv-SE" sz="4400" dirty="0">
                <a:solidFill>
                  <a:schemeClr val="accent1"/>
                </a:solidFill>
              </a:rPr>
            </a:br>
            <a:r>
              <a:rPr lang="sv-SE" sz="4400" dirty="0">
                <a:solidFill>
                  <a:schemeClr val="accent1"/>
                </a:solidFill>
              </a:rPr>
              <a:t>Musik, kör, konstnär, logistik, producent, regissör tekniker planera </a:t>
            </a:r>
            <a:br>
              <a:rPr lang="sv-SE" sz="4400" dirty="0">
                <a:solidFill>
                  <a:schemeClr val="accent1"/>
                </a:solidFill>
              </a:rPr>
            </a:br>
            <a:r>
              <a:rPr lang="sv-SE" sz="4400" dirty="0">
                <a:solidFill>
                  <a:schemeClr val="accent1"/>
                </a:solidFill>
              </a:rPr>
              <a:t>kommunikation mm</a:t>
            </a:r>
          </a:p>
        </p:txBody>
      </p:sp>
      <p:graphicFrame>
        <p:nvGraphicFramePr>
          <p:cNvPr id="47" name="Content Placeholder 10">
            <a:extLst>
              <a:ext uri="{FF2B5EF4-FFF2-40B4-BE49-F238E27FC236}">
                <a16:creationId xmlns:a16="http://schemas.microsoft.com/office/drawing/2014/main" id="{4C848CCC-9F33-9C11-8AA6-F5599EA6E95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75764577"/>
              </p:ext>
            </p:extLst>
          </p:nvPr>
        </p:nvGraphicFramePr>
        <p:xfrm>
          <a:off x="4910715" y="931361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9771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B42CEC96-DE96-4D30-9958-67B3631D0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D7BC9C47-1CB6-49F9-B0E1-D3C0B1394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BD1E82B5-E235-4F7F-9CC4-0DA3621ED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7" name="Rectangle 23">
              <a:extLst>
                <a:ext uri="{FF2B5EF4-FFF2-40B4-BE49-F238E27FC236}">
                  <a16:creationId xmlns:a16="http://schemas.microsoft.com/office/drawing/2014/main" id="{4B261DEA-DA7F-4D0B-90F8-51BB5DE19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38" name="Rectangle 25">
              <a:extLst>
                <a:ext uri="{FF2B5EF4-FFF2-40B4-BE49-F238E27FC236}">
                  <a16:creationId xmlns:a16="http://schemas.microsoft.com/office/drawing/2014/main" id="{0D2AE68A-69A2-4990-8C05-8BB240E53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39" name="Isosceles Triangle 1038">
              <a:extLst>
                <a:ext uri="{FF2B5EF4-FFF2-40B4-BE49-F238E27FC236}">
                  <a16:creationId xmlns:a16="http://schemas.microsoft.com/office/drawing/2014/main" id="{0E4DF067-C4BA-4820-BF67-013029B1B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40" name="Rectangle 27">
              <a:extLst>
                <a:ext uri="{FF2B5EF4-FFF2-40B4-BE49-F238E27FC236}">
                  <a16:creationId xmlns:a16="http://schemas.microsoft.com/office/drawing/2014/main" id="{445A0202-B6CF-4B7D-9377-89B288FF6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41" name="Rectangle 28">
              <a:extLst>
                <a:ext uri="{FF2B5EF4-FFF2-40B4-BE49-F238E27FC236}">
                  <a16:creationId xmlns:a16="http://schemas.microsoft.com/office/drawing/2014/main" id="{CCF9D608-0BE6-44C5-9358-90394684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42" name="Rectangle 29">
              <a:extLst>
                <a:ext uri="{FF2B5EF4-FFF2-40B4-BE49-F238E27FC236}">
                  <a16:creationId xmlns:a16="http://schemas.microsoft.com/office/drawing/2014/main" id="{F10557ED-C36C-4C3B-9F0B-5D3CF5F35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43" name="Isosceles Triangle 1042">
              <a:extLst>
                <a:ext uri="{FF2B5EF4-FFF2-40B4-BE49-F238E27FC236}">
                  <a16:creationId xmlns:a16="http://schemas.microsoft.com/office/drawing/2014/main" id="{86961E2C-E282-471A-8FA2-0ED87A919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44" name="Isosceles Triangle 1043">
              <a:extLst>
                <a:ext uri="{FF2B5EF4-FFF2-40B4-BE49-F238E27FC236}">
                  <a16:creationId xmlns:a16="http://schemas.microsoft.com/office/drawing/2014/main" id="{5A4526F4-F3D4-482D-8391-C06976B44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</p:grp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1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52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53" name="Isosceles Triangle 1052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54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55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56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1057" name="Isosceles Triangle 1056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7382C0-0A4B-4DCD-C4B8-9483FAF8E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1627" y="319923"/>
            <a:ext cx="2483778" cy="29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78F4A9F-954F-ED2A-A572-3632F4CBD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06" y="1568142"/>
            <a:ext cx="2483778" cy="18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0EA29D5-7658-5480-A2CB-D2470E9E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9914" y="761904"/>
            <a:ext cx="2236047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8E8F9E-D1C4-4C6A-B250-14307A886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68685" y="4814595"/>
            <a:ext cx="4531807" cy="156389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30E3B7-5A67-48F4-82BF-0288239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11501"/>
            <a:ext cx="4441743" cy="15638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Vilka vi är och pågående projekt 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A547D72-AF51-8098-7668-E8CEC71E8E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6" y="624785"/>
            <a:ext cx="4425906" cy="340229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6826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6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34" name="Isosceles Triangle 21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38" name="Isosceles Triangle 25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39" name="Isosceles Triangle 26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</p:grpSp>
      <p:pic>
        <p:nvPicPr>
          <p:cNvPr id="40" name="Picture 12" descr="Bild för periodisk tabell">
            <a:extLst>
              <a:ext uri="{FF2B5EF4-FFF2-40B4-BE49-F238E27FC236}">
                <a16:creationId xmlns:a16="http://schemas.microsoft.com/office/drawing/2014/main" id="{24FE4C7C-43BA-4BEC-D8D4-2281700E26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1334"/>
          <a:stretch/>
        </p:blipFill>
        <p:spPr>
          <a:xfrm>
            <a:off x="20" y="-1"/>
            <a:ext cx="4460975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8E8F9E-D1C4-4C6A-B250-14307A886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40630" y="836023"/>
            <a:ext cx="7247758" cy="53144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Teaterproduktioner:</a:t>
            </a:r>
          </a:p>
          <a:p>
            <a:pPr lvl="1"/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Kvinna Liv Frihet – En berättelse om världens första kvinnliga revolution</a:t>
            </a:r>
          </a:p>
          <a:p>
            <a:pPr lvl="2"/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Produktions ansvarig: Teaterverket Stockholm</a:t>
            </a:r>
          </a:p>
          <a:p>
            <a:pPr lvl="3"/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Premiär maj 2023</a:t>
            </a:r>
          </a:p>
          <a:p>
            <a:pPr lvl="2"/>
            <a:r>
              <a:rPr lang="sv-S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Örebro Teater: Gästspel nov. 2023</a:t>
            </a:r>
          </a:p>
          <a:p>
            <a:pPr lvl="1"/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 Livet – Nej till avrättningar </a:t>
            </a:r>
          </a:p>
          <a:p>
            <a:pPr lvl="2"/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Produktions ansvarig: Teaterverket Stockholm </a:t>
            </a:r>
          </a:p>
          <a:p>
            <a:pPr lvl="3"/>
            <a:r>
              <a:rPr lang="sv-S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Premiär mars 2024</a:t>
            </a:r>
          </a:p>
          <a:p>
            <a:pPr lvl="2"/>
            <a:r>
              <a:rPr lang="sv-S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Riksteatern Lund: Gästspel sept. 2024</a:t>
            </a:r>
          </a:p>
          <a:p>
            <a:pPr lvl="2"/>
            <a:r>
              <a:rPr lang="sv-S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Mondial du Theatre Monaco, 2025</a:t>
            </a:r>
          </a:p>
          <a:p>
            <a:pPr lvl="2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Isosceles Triangle 2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26694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46" name="Isosceles Triangle 26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 dirty="0"/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30E3B7-5A67-48F4-82BF-0288239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Bakgrund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7" name="Isosceles Triangle 3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E8759158-B0B2-71F1-98E9-5A710431951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7964749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5696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53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4" name="Isosceles Triangle 58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8" name="Isosceles Triangle 62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9" name="Isosceles Triangle 63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pic>
        <p:nvPicPr>
          <p:cNvPr id="48" name="Picture 4" descr="Teater stolar ordnas baserat på deras färger">
            <a:extLst>
              <a:ext uri="{FF2B5EF4-FFF2-40B4-BE49-F238E27FC236}">
                <a16:creationId xmlns:a16="http://schemas.microsoft.com/office/drawing/2014/main" id="{DA8FAC97-88E8-E1E6-D7C2-A66B59C4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b="23391"/>
          <a:stretch/>
        </p:blipFill>
        <p:spPr>
          <a:xfrm>
            <a:off x="12334" y="195952"/>
            <a:ext cx="12191999" cy="6857990"/>
          </a:xfrm>
          <a:prstGeom prst="rect">
            <a:avLst/>
          </a:prstGeom>
        </p:spPr>
      </p:pic>
      <p:sp>
        <p:nvSpPr>
          <p:cNvPr id="120" name="Isosceles Triangle 65">
            <a:extLst>
              <a:ext uri="{FF2B5EF4-FFF2-40B4-BE49-F238E27FC236}">
                <a16:creationId xmlns:a16="http://schemas.microsoft.com/office/drawing/2014/main" id="{DD6B6433-CCD9-42F6-83C5-76BCAA8FE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21" name="Parallelogram 67">
            <a:extLst>
              <a:ext uri="{FF2B5EF4-FFF2-40B4-BE49-F238E27FC236}">
                <a16:creationId xmlns:a16="http://schemas.microsoft.com/office/drawing/2014/main" id="{442B55CB-F27D-4C06-89E5-4EC99A519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69">
            <a:extLst>
              <a:ext uri="{FF2B5EF4-FFF2-40B4-BE49-F238E27FC236}">
                <a16:creationId xmlns:a16="http://schemas.microsoft.com/office/drawing/2014/main" id="{48527540-7F01-4C2E-9641-7388820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71">
            <a:extLst>
              <a:ext uri="{FF2B5EF4-FFF2-40B4-BE49-F238E27FC236}">
                <a16:creationId xmlns:a16="http://schemas.microsoft.com/office/drawing/2014/main" id="{D6F60FB6-F855-43F0-A752-3719156C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5E9C1D-50E8-39E9-D1AE-A150FAE0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Ide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5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26" name="Isosceles Triangle 77">
            <a:extLst>
              <a:ext uri="{FF2B5EF4-FFF2-40B4-BE49-F238E27FC236}">
                <a16:creationId xmlns:a16="http://schemas.microsoft.com/office/drawing/2014/main" id="{A011F1B8-62C5-4D08-A621-EAD05C7D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C490C2-83AE-AF29-D390-93B2E805AD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16296" y="1473199"/>
            <a:ext cx="6487955" cy="489494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/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Kan handla om olika typer av motstånd, Iran, Ukraina, Gaza men också miljömotstånd mm. </a:t>
            </a:r>
            <a:b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indent="0"/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Tanken är att använda alla tillgängliga utrymmen </a:t>
            </a:r>
            <a:r>
              <a:rPr lang="sv-SE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på ”Svea”. </a:t>
            </a:r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Här kommer musik, dans, film, bildkonst, teater att användas. Det ska ske dynamiskt, många händelser ska kunna äga rum samtidigt. </a:t>
            </a:r>
          </a:p>
          <a:p>
            <a:pPr marL="0" indent="0"/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0" indent="0"/>
            <a:r>
              <a:rPr lang="sv-SE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Publik och medverkande ska kunna röra sig mellan rummen.</a:t>
            </a:r>
            <a:endParaRPr lang="sv-S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7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28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29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30" name="Isosceles Triangle 85">
            <a:extLst>
              <a:ext uri="{FF2B5EF4-FFF2-40B4-BE49-F238E27FC236}">
                <a16:creationId xmlns:a16="http://schemas.microsoft.com/office/drawing/2014/main" id="{4412B991-9935-45FB-A17E-8F30DD832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3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95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5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6" name="Isosceles Triangle 100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7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8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9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0" name="Isosceles Triangle 104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1" name="Isosceles Triangle 105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 useBgFill="1">
        <p:nvSpPr>
          <p:cNvPr id="132" name="Rectangle 10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30E3B7-5A67-48F4-82BF-0288239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21" y="28424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Introduktion</a:t>
            </a:r>
          </a:p>
        </p:txBody>
      </p:sp>
      <p:sp>
        <p:nvSpPr>
          <p:cNvPr id="133" name="Isosceles Triangle 10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16265276-8C85-B158-FB3D-D8233ECC209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28390564"/>
              </p:ext>
            </p:extLst>
          </p:nvPr>
        </p:nvGraphicFramePr>
        <p:xfrm>
          <a:off x="1286933" y="838200"/>
          <a:ext cx="9618133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3016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530E3B7-5A67-48F4-82BF-0288239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Övergripande program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7" name="Content Placeholder 10">
            <a:extLst>
              <a:ext uri="{FF2B5EF4-FFF2-40B4-BE49-F238E27FC236}">
                <a16:creationId xmlns:a16="http://schemas.microsoft.com/office/drawing/2014/main" id="{4C848CCC-9F33-9C11-8AA6-F5599EA6E95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7230981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0143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8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07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08" name="Isosceles Triangle 9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09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0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1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2" name="Isosceles Triangle 9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3" name="Isosceles Triangle 9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530E3B7-5A67-48F4-82BF-0288239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Program förslag</a:t>
            </a:r>
          </a:p>
        </p:txBody>
      </p:sp>
      <p:sp>
        <p:nvSpPr>
          <p:cNvPr id="104" name="Isosceles Triangle 10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06" name="Isosceles Triangle 10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C64D3381-B946-AABD-854C-F8B92DDFFB0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4616069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827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8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29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0" name="Isosceles Triangle 9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1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2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3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4" name="Isosceles Triangle 9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5" name="Isosceles Triangle 9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pic>
        <p:nvPicPr>
          <p:cNvPr id="14" name="Picture 13" descr="Vägg med presenter">
            <a:extLst>
              <a:ext uri="{FF2B5EF4-FFF2-40B4-BE49-F238E27FC236}">
                <a16:creationId xmlns:a16="http://schemas.microsoft.com/office/drawing/2014/main" id="{AE9A8D02-9BF5-AA0D-35A0-0E00DFC2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694" t="789" r="28942" b="-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36" name="Isosceles Triangle 10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C919FEB-8BB1-C802-8427-B53127EEB232}"/>
              </a:ext>
            </a:extLst>
          </p:cNvPr>
          <p:cNvSpPr txBox="1"/>
          <p:nvPr/>
        </p:nvSpPr>
        <p:spPr>
          <a:xfrm>
            <a:off x="2849562" y="391887"/>
            <a:ext cx="6424440" cy="6368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Kafeteria: Tea </a:t>
            </a:r>
            <a:r>
              <a:rPr lang="sv-SE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Salone</a:t>
            </a: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8650" lvl="2" indent="-1714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Bokläsning, poesi, mm</a:t>
            </a:r>
          </a:p>
          <a:p>
            <a:pPr marL="628650" lvl="2" indent="-1714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Reflektion, avkoppling, samtal</a:t>
            </a:r>
          </a:p>
          <a:p>
            <a:pPr marL="914400" lvl="3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ENTRE: interaktive installation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Stort vägg, duk 3x2</a:t>
            </a:r>
            <a:b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Publiken skapar.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Soheila/</a:t>
            </a:r>
            <a:r>
              <a:rPr lang="sv-SE" sz="28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behövs folk (textil)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sv-SE" sz="2800" b="1" i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RUM1: Konst och fotoinstallation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sv-SE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sv-SE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RUM2/3: senare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3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3145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rimary Ericsson Blue 1">
      <a:srgbClr val="000082"/>
    </a:custClr>
    <a:custClr name="Primary Ericsson Blue 2">
      <a:srgbClr val="0050CA"/>
    </a:custClr>
    <a:custClr name="Primary Ericsson Blue">
      <a:srgbClr val="0082F0"/>
    </a:custClr>
    <a:custClr name="Primary Ericsson Blue 3">
      <a:srgbClr val="48A8FA"/>
    </a:custClr>
    <a:custClr name="Primary Ericsson Blue 4">
      <a:srgbClr val="85CCFF"/>
    </a:custClr>
    <a:custClr name="Secondary Ericsson Green">
      <a:srgbClr val="0FC373"/>
    </a:custClr>
    <a:custClr name="Secondary Ericsson Purple">
      <a:srgbClr val="AF78D2"/>
    </a:custClr>
    <a:custClr name="Secondary Ericsson Yellow">
      <a:srgbClr val="FAD22D"/>
    </a:custClr>
    <a:custClr name="Secondary Ericsson Orange">
      <a:srgbClr val="FF8C0A"/>
    </a:custClr>
    <a:custClr name="Secondary Ericsson Red">
      <a:srgbClr val="FF3232"/>
    </a:custClr>
    <a:custClr name="Secondary Ericsson Black">
      <a:srgbClr val="000000"/>
    </a:custClr>
    <a:custClr name="Secondary Ericsson Gray 1">
      <a:srgbClr val="242424"/>
    </a:custClr>
    <a:custClr name="Secondary Ericsson Gray 2">
      <a:srgbClr val="767676"/>
    </a:custClr>
    <a:custClr name="Secondary Ericsson Gray 3">
      <a:srgbClr val="A0A0A0"/>
    </a:custClr>
    <a:custClr name="Secondary Ericsson Gray 4">
      <a:srgbClr val="E0E0E0"/>
    </a:custClr>
    <a:custClr name="Secondary Ericsson Gray 5">
      <a:srgbClr val="F2F2F2"/>
    </a:custClr>
    <a:custClr name="Secondary Ericsson 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rimary Ericsson Blue 1">
      <a:srgbClr val="000082"/>
    </a:custClr>
    <a:custClr name="Primary Ericsson Blue 2">
      <a:srgbClr val="0050CA"/>
    </a:custClr>
    <a:custClr name="Primary Ericsson Blue">
      <a:srgbClr val="0082F0"/>
    </a:custClr>
    <a:custClr name="Primary Ericsson Blue 3">
      <a:srgbClr val="48A8FA"/>
    </a:custClr>
    <a:custClr name="Primary Ericsson Blue 4">
      <a:srgbClr val="85CCFF"/>
    </a:custClr>
    <a:custClr name="Secondary Ericsson Green">
      <a:srgbClr val="0FC373"/>
    </a:custClr>
    <a:custClr name="Secondary Ericsson Purple">
      <a:srgbClr val="AF78D2"/>
    </a:custClr>
    <a:custClr name="Secondary Ericsson Yellow">
      <a:srgbClr val="FAD22D"/>
    </a:custClr>
    <a:custClr name="Secondary Ericsson Orange">
      <a:srgbClr val="FF8C0A"/>
    </a:custClr>
    <a:custClr name="Secondary Ericsson Red">
      <a:srgbClr val="FF3232"/>
    </a:custClr>
    <a:custClr name="Secondary Ericsson Black">
      <a:srgbClr val="000000"/>
    </a:custClr>
    <a:custClr name="Secondary Ericsson Gray 1">
      <a:srgbClr val="242424"/>
    </a:custClr>
    <a:custClr name="Secondary Ericsson Gray 2">
      <a:srgbClr val="767676"/>
    </a:custClr>
    <a:custClr name="Secondary Ericsson Gray 3">
      <a:srgbClr val="A0A0A0"/>
    </a:custClr>
    <a:custClr name="Secondary Ericsson Gray 4">
      <a:srgbClr val="E0E0E0"/>
    </a:custClr>
    <a:custClr name="Secondary Ericsson Gray 5">
      <a:srgbClr val="F2F2F2"/>
    </a:custClr>
    <a:custClr name="Secondary Ericsson 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661701761217959","enableDocumentContentUpdater":true,"version":"1.9"}]]></TemplafySlideTemplate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661701761217959","enableDocumentContentUpdater":true,"version":"1.9"}]]></TemplafySlideTemplate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661701761217959","enableDocumentContentUpdater":true,"version":"1.9"}]]></TemplafySlideTemplateConfiguration>
</file>

<file path=customXml/item1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FA64D75145D448C00C71086EC4E43" ma:contentTypeVersion="23" ma:contentTypeDescription="Create a new document." ma:contentTypeScope="" ma:versionID="a8e3f48238fa4b5d7db0c0866ed2620f">
  <xsd:schema xmlns:xsd="http://www.w3.org/2001/XMLSchema" xmlns:xs="http://www.w3.org/2001/XMLSchema" xmlns:p="http://schemas.microsoft.com/office/2006/metadata/properties" xmlns:ns2="ea1df340-da2b-4d17-a34a-c857e1a399c4" xmlns:ns3="cc183372-d2e5-4345-8737-4312b6d63185" xmlns:ns4="http://schemas.microsoft.com/sharepoint/v4" xmlns:ns5="d8762117-8292-4133-b1c7-eab5c6487cfd" targetNamespace="http://schemas.microsoft.com/office/2006/metadata/properties" ma:root="true" ma:fieldsID="a53326e6bc5f54f3397c0aeb4e568c88" ns2:_="" ns3:_="" ns4:_="" ns5:_="">
    <xsd:import namespace="ea1df340-da2b-4d17-a34a-c857e1a399c4"/>
    <xsd:import namespace="cc183372-d2e5-4345-8737-4312b6d63185"/>
    <xsd:import namespace="http://schemas.microsoft.com/sharepoint/v4"/>
    <xsd:import namespace="d8762117-8292-4133-b1c7-eab5c6487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IconOverlay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Comments" minOccurs="0"/>
                <xsd:element ref="ns2:MediaServiceLocation" minOccurs="0"/>
                <xsd:element ref="ns2:MediaLengthInSeconds" minOccurs="0"/>
                <xsd:element ref="ns5:TaxCatchAll" minOccurs="0"/>
                <xsd:element ref="ns2:lcf76f155ced4ddcb4097134ff3c332f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df340-da2b-4d17-a34a-c857e1a39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Comments" ma:index="20" nillable="true" ma:displayName="Comments" ma:description="No valid" ma:format="Dropdown" ma:internalName="Comments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3d31b72-c4b9-4223-ac69-1d9539891d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83372-d2e5-4345-8737-4312b6d631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2117-8292-4133-b1c7-eab5c6487cf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592afc9-4604-45f9-8685-c32e069abc47}" ma:internalName="TaxCatchAll" ma:showField="CatchAllData" ma:web="cc183372-d2e5-4345-8737-4312b6d631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5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hideIfNoUserInteractionRequired":false,"distinct":true,"required":false,"autoSelectFirstOption":false,"helpTexts":{"prefix":"","postfix":"If no external confidentiality class then please choose the blank value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If the document type differs from the default value, click on the X to delete and type/choose another type."},"spacing":{},"dataSource":"PowerPoint Document Type","type":"comboBox","name":"DocTypePresentation","label":"Document Type","fullyQualifiedName":"DocTypePresentation"},{"required":false,"placeholder":"","lines":0,"helpTexts":{"prefix":"","postfix":"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The language code will be appended to the Document No.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RQoErW5hLL+/9r7CAX2IUjK0B5HikLvNYG8QxxSn5DQ="},{"name":"ConfidentialityClass","value":"5wlu7ZdPxHQj1W0w+yTNSg=="},{"name":"DocTypePresentation","value":"tzu6Hb53LEDFeaU5mCHMFQ=="},{"name":"LanguageCode","value":"cT/FOwTWaPknrhRlNMh4SQ=="},{"name":"Date","value":"4pUARHCl1jBPBKyaQxYXgQ=="},{"name":"TemplateType","value":"PxVEvJY8nE7m/hY9622Sng=="},{"name":"DocTitle","value":"PxVEvJY8nE7m/hY9622Sng=="},{"name":"TotalPageNo","value":"PxVEvJY8nE7m/hY9622Sng=="}]}]]></Templafy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2117-8292-4133-b1c7-eab5c6487cfd" xsi:nil="true"/>
    <IconOverlay xmlns="http://schemas.microsoft.com/sharepoint/v4" xsi:nil="true"/>
    <Comments xmlns="ea1df340-da2b-4d17-a34a-c857e1a399c4" xsi:nil="true"/>
    <lcf76f155ced4ddcb4097134ff3c332f xmlns="ea1df340-da2b-4d17-a34a-c857e1a399c4">
      <Terms xmlns="http://schemas.microsoft.com/office/infopath/2007/PartnerControls"/>
    </lcf76f155ced4ddcb4097134ff3c332f>
    <_Flow_SignoffStatus xmlns="ea1df340-da2b-4d17-a34a-c857e1a399c4" xsi:nil="true"/>
  </documentManagement>
</p:properties>
</file>

<file path=customXml/item20.xml><?xml version="1.0" encoding="utf-8"?>
<TemplafySlideTemplateConfiguration><![CDATA[{"documentContentValidatorConfiguration":{"enableDocumentContentValidator":false,"documentContentValidatorVersion":0},"elementsMetadata":[],"slideId":"637661701760905467","enableDocumentContentUpdater":true,"version":"1.9"}]]></TemplafySlideTemplate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documentContentValidatorConfiguration":{"enableDocumentContentValidator":false,"documentContentValidatorVersion":0},"elementsMetadata":[],"slideId":"637661701761217959","enableDocumentContentUpdater":true,"version":"1.9"}]]></TemplafySlideTemplateConfiguration>
</file>

<file path=customXml/item23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661701761217959","enableDocumentContentUpdater":true,"version":"1.9"}]]></TemplafySlideTemplateConfiguration>
</file>

<file path=customXml/item5.xml><?xml version="1.0" encoding="utf-8"?>
<TemplafyTemplateConfiguration><![CDATA[{"elementsMetadata":[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],"templateName":"","templateDescription":"","enableDocumentContentUpdater":true,"version":"1.9"}]]></Templafy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661701761217959","enableDocumentContentUpdater":true,"version":"1.9"}]]></TemplafySlideTemplate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661701761217959","enableDocumentContentUpdater":true,"version":"1.9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C09F197C-6A49-47D0-B877-F88807989676}">
  <ds:schemaRefs/>
</ds:datastoreItem>
</file>

<file path=customXml/itemProps10.xml><?xml version="1.0" encoding="utf-8"?>
<ds:datastoreItem xmlns:ds="http://schemas.openxmlformats.org/officeDocument/2006/customXml" ds:itemID="{B9AEDDE3-EA02-4A8F-B8F8-0606A0AA45FC}">
  <ds:schemaRefs/>
</ds:datastoreItem>
</file>

<file path=customXml/itemProps11.xml><?xml version="1.0" encoding="utf-8"?>
<ds:datastoreItem xmlns:ds="http://schemas.openxmlformats.org/officeDocument/2006/customXml" ds:itemID="{2E2CEC10-7829-4C7E-A9F5-F1D401734FFE}">
  <ds:schemaRefs/>
</ds:datastoreItem>
</file>

<file path=customXml/itemProps12.xml><?xml version="1.0" encoding="utf-8"?>
<ds:datastoreItem xmlns:ds="http://schemas.openxmlformats.org/officeDocument/2006/customXml" ds:itemID="{189598A3-45EF-4FDF-8A88-061A738BB375}">
  <ds:schemaRefs/>
</ds:datastoreItem>
</file>

<file path=customXml/itemProps13.xml><?xml version="1.0" encoding="utf-8"?>
<ds:datastoreItem xmlns:ds="http://schemas.openxmlformats.org/officeDocument/2006/customXml" ds:itemID="{6B293C6F-61CD-435E-AB1B-E65460F916CD}">
  <ds:schemaRefs/>
</ds:datastoreItem>
</file>

<file path=customXml/itemProps14.xml><?xml version="1.0" encoding="utf-8"?>
<ds:datastoreItem xmlns:ds="http://schemas.openxmlformats.org/officeDocument/2006/customXml" ds:itemID="{6F0488E7-B6E0-4CEF-A173-659B8F303BB7}">
  <ds:schemaRefs>
    <ds:schemaRef ds:uri="cc183372-d2e5-4345-8737-4312b6d63185"/>
    <ds:schemaRef ds:uri="d8762117-8292-4133-b1c7-eab5c6487cfd"/>
    <ds:schemaRef ds:uri="ea1df340-da2b-4d17-a34a-c857e1a399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D92C3DF5-A179-4E2D-BD20-07044B39171F}">
  <ds:schemaRefs/>
</ds:datastoreItem>
</file>

<file path=customXml/itemProps16.xml><?xml version="1.0" encoding="utf-8"?>
<ds:datastoreItem xmlns:ds="http://schemas.openxmlformats.org/officeDocument/2006/customXml" ds:itemID="{D0A282A4-05BF-49A3-82A3-89B4A98398A2}">
  <ds:schemaRefs/>
</ds:datastoreItem>
</file>

<file path=customXml/itemProps17.xml><?xml version="1.0" encoding="utf-8"?>
<ds:datastoreItem xmlns:ds="http://schemas.openxmlformats.org/officeDocument/2006/customXml" ds:itemID="{AF372F90-A235-44F3-8F2B-24D4C4E787EE}">
  <ds:schemaRefs/>
</ds:datastoreItem>
</file>

<file path=customXml/itemProps18.xml><?xml version="1.0" encoding="utf-8"?>
<ds:datastoreItem xmlns:ds="http://schemas.openxmlformats.org/officeDocument/2006/customXml" ds:itemID="{41F42675-08CC-4489-986D-6F2D5A435288}">
  <ds:schemaRefs/>
</ds:datastoreItem>
</file>

<file path=customXml/itemProps19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F2EE69-0CCA-4F48-BE22-EC4A886C57A7}">
  <ds:schemaRefs>
    <ds:schemaRef ds:uri="cc183372-d2e5-4345-8737-4312b6d63185"/>
    <ds:schemaRef ds:uri="d8762117-8292-4133-b1c7-eab5c6487cfd"/>
    <ds:schemaRef ds:uri="ea1df340-da2b-4d17-a34a-c857e1a399c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0.xml><?xml version="1.0" encoding="utf-8"?>
<ds:datastoreItem xmlns:ds="http://schemas.openxmlformats.org/officeDocument/2006/customXml" ds:itemID="{72516535-7702-46AF-9B1F-8623A67A824E}">
  <ds:schemaRefs/>
</ds:datastoreItem>
</file>

<file path=customXml/itemProps21.xml><?xml version="1.0" encoding="utf-8"?>
<ds:datastoreItem xmlns:ds="http://schemas.openxmlformats.org/officeDocument/2006/customXml" ds:itemID="{14B76B09-5A49-474C-A13D-EC25F8BAB89C}">
  <ds:schemaRefs/>
</ds:datastoreItem>
</file>

<file path=customXml/itemProps22.xml><?xml version="1.0" encoding="utf-8"?>
<ds:datastoreItem xmlns:ds="http://schemas.openxmlformats.org/officeDocument/2006/customXml" ds:itemID="{0EB62956-52BA-4D88-927A-3BC387B03BB7}">
  <ds:schemaRefs/>
</ds:datastoreItem>
</file>

<file path=customXml/itemProps23.xml><?xml version="1.0" encoding="utf-8"?>
<ds:datastoreItem xmlns:ds="http://schemas.openxmlformats.org/officeDocument/2006/customXml" ds:itemID="{2417CB20-5150-4367-B27F-542611357BFE}">
  <ds:schemaRefs/>
</ds:datastoreItem>
</file>

<file path=customXml/itemProps3.xml><?xml version="1.0" encoding="utf-8"?>
<ds:datastoreItem xmlns:ds="http://schemas.openxmlformats.org/officeDocument/2006/customXml" ds:itemID="{5D16E1E3-C68F-4D04-9A9C-CB4DADD15DE1}">
  <ds:schemaRefs/>
</ds:datastoreItem>
</file>

<file path=customXml/itemProps4.xml><?xml version="1.0" encoding="utf-8"?>
<ds:datastoreItem xmlns:ds="http://schemas.openxmlformats.org/officeDocument/2006/customXml" ds:itemID="{EFEAEFBB-EBF4-49DE-A0FF-79BA7605E3D8}">
  <ds:schemaRefs/>
</ds:datastoreItem>
</file>

<file path=customXml/itemProps5.xml><?xml version="1.0" encoding="utf-8"?>
<ds:datastoreItem xmlns:ds="http://schemas.openxmlformats.org/officeDocument/2006/customXml" ds:itemID="{07958A4E-FAB1-42E4-B6B5-29B01F63F87B}">
  <ds:schemaRefs/>
</ds:datastoreItem>
</file>

<file path=customXml/itemProps6.xml><?xml version="1.0" encoding="utf-8"?>
<ds:datastoreItem xmlns:ds="http://schemas.openxmlformats.org/officeDocument/2006/customXml" ds:itemID="{E8A79B12-285C-417C-9B2B-B03DCB17B0AC}">
  <ds:schemaRefs/>
</ds:datastoreItem>
</file>

<file path=customXml/itemProps7.xml><?xml version="1.0" encoding="utf-8"?>
<ds:datastoreItem xmlns:ds="http://schemas.openxmlformats.org/officeDocument/2006/customXml" ds:itemID="{91D096D3-93E4-451F-94B2-8B9B43538939}">
  <ds:schemaRefs/>
</ds:datastoreItem>
</file>

<file path=customXml/itemProps8.xml><?xml version="1.0" encoding="utf-8"?>
<ds:datastoreItem xmlns:ds="http://schemas.openxmlformats.org/officeDocument/2006/customXml" ds:itemID="{5A3A8C37-C576-412B-BEA0-14E17167DA9D}">
  <ds:schemaRefs/>
</ds:datastoreItem>
</file>

<file path=customXml/itemProps9.xml><?xml version="1.0" encoding="utf-8"?>
<ds:datastoreItem xmlns:ds="http://schemas.openxmlformats.org/officeDocument/2006/customXml" ds:itemID="{32BA7684-6BE4-4F73-B22E-30934AB379B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23248</TotalTime>
  <Words>753</Words>
  <Application>Microsoft Office PowerPoint</Application>
  <PresentationFormat>Widescreen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Ericsson Technical Icons</vt:lpstr>
      <vt:lpstr>Ericsson Hilda Light</vt:lpstr>
      <vt:lpstr>Ericsson Hilda ExtraBold</vt:lpstr>
      <vt:lpstr>Arial</vt:lpstr>
      <vt:lpstr>Ericsson Hilda</vt:lpstr>
      <vt:lpstr>Wingdings 3</vt:lpstr>
      <vt:lpstr>Ericsson Hilda ExtraLight</vt:lpstr>
      <vt:lpstr>Trebuchet MS</vt:lpstr>
      <vt:lpstr>Fasett</vt:lpstr>
      <vt:lpstr>Multikonstverk  Ungt motstånd – Öppna dörrar</vt:lpstr>
      <vt:lpstr>Vilka vi är och pågående projekt </vt:lpstr>
      <vt:lpstr>PowerPoint Presentation</vt:lpstr>
      <vt:lpstr>Bakgrund</vt:lpstr>
      <vt:lpstr>Ide</vt:lpstr>
      <vt:lpstr>Introduktion</vt:lpstr>
      <vt:lpstr>Övergripande program</vt:lpstr>
      <vt:lpstr>Program förslag</vt:lpstr>
      <vt:lpstr>PowerPoint Presentation</vt:lpstr>
      <vt:lpstr>PowerPoint Presentation</vt:lpstr>
      <vt:lpstr>Huvudprogrammet (stora scen) 19-21, ej fastställd</vt:lpstr>
      <vt:lpstr>Entrén (DJ) 21:30 – 12:00</vt:lpstr>
      <vt:lpstr>Medverkare Musik, kör, konstnär, logistik, producent, regissör tekniker planera  kommunikation mm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plan status</dc:title>
  <dc:creator>Soheila Bahramian</dc:creator>
  <cp:keywords/>
  <dc:description>Uen
Rev</dc:description>
  <cp:lastModifiedBy>Soheila Bahramian</cp:lastModifiedBy>
  <cp:revision>17</cp:revision>
  <dcterms:created xsi:type="dcterms:W3CDTF">2019-04-23T15:12:54Z</dcterms:created>
  <dcterms:modified xsi:type="dcterms:W3CDTF">2024-10-15T07:21:38Z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0x010100E46FA64D75145D448C00C71086EC4E43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2021-09-22T11:18:46.6132967Z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637661677935531027</vt:lpwstr>
  </property>
  <property fmtid="{D5CDD505-2E9C-101B-9397-08002B2CF9AE}" pid="11" name="TemplafyUserProfileId">
    <vt:lpwstr>637115629518551471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Ericsson Internal</vt:lpwstr>
  </property>
  <property fmtid="{D5CDD505-2E9C-101B-9397-08002B2CF9AE}" pid="15" name="ExtConf">
    <vt:lpwstr/>
  </property>
  <property fmtid="{D5CDD505-2E9C-101B-9397-08002B2CF9AE}" pid="16" name="Prepared">
    <vt:lpwstr/>
  </property>
  <property fmtid="{D5CDD505-2E9C-101B-9397-08002B2CF9AE}" pid="17" name="ApprovedBy">
    <vt:lpwstr/>
  </property>
  <property fmtid="{D5CDD505-2E9C-101B-9397-08002B2CF9AE}" pid="18" name="DocNo">
    <vt:lpwstr> Uen</vt:lpwstr>
  </property>
  <property fmtid="{D5CDD505-2E9C-101B-9397-08002B2CF9AE}" pid="19" name="Checked">
    <vt:lpwstr/>
  </property>
  <property fmtid="{D5CDD505-2E9C-101B-9397-08002B2CF9AE}" pid="20" name="Date">
    <vt:lpwstr>2024-07-01</vt:lpwstr>
  </property>
  <property fmtid="{D5CDD505-2E9C-101B-9397-08002B2CF9AE}" pid="21" name="Reference">
    <vt:lpwstr/>
  </property>
  <property fmtid="{D5CDD505-2E9C-101B-9397-08002B2CF9AE}" pid="22" name="Title">
    <vt:lpwstr>Test plan status</vt:lpwstr>
  </property>
  <property fmtid="{D5CDD505-2E9C-101B-9397-08002B2CF9AE}" pid="23" name="Keyword">
    <vt:lpwstr/>
  </property>
  <property fmtid="{D5CDD505-2E9C-101B-9397-08002B2CF9AE}" pid="24" name="DocumentType">
    <vt:lpwstr>Presentation2011</vt:lpwstr>
  </property>
  <property fmtid="{D5CDD505-2E9C-101B-9397-08002B2CF9AE}" pid="25" name="Language">
    <vt:lpwstr>EnglishUS</vt:lpwstr>
  </property>
  <property fmtid="{D5CDD505-2E9C-101B-9397-08002B2CF9AE}" pid="26" name="TemplateID">
    <vt:lpwstr>FALSE</vt:lpwstr>
  </property>
  <property fmtid="{D5CDD505-2E9C-101B-9397-08002B2CF9AE}" pid="27" name="ConfCtrl">
    <vt:lpwstr>FALSE</vt:lpwstr>
  </property>
  <property fmtid="{D5CDD505-2E9C-101B-9397-08002B2CF9AE}" pid="28" name="DocTitle">
    <vt:lpwstr>false</vt:lpwstr>
  </property>
  <property fmtid="{D5CDD505-2E9C-101B-9397-08002B2CF9AE}" pid="29" name="IsDocument">
    <vt:lpwstr>false</vt:lpwstr>
  </property>
  <property fmtid="{D5CDD505-2E9C-101B-9397-08002B2CF9AE}" pid="30" name="IsPresentation">
    <vt:lpwstr>true</vt:lpwstr>
  </property>
  <property fmtid="{D5CDD505-2E9C-101B-9397-08002B2CF9AE}" pid="31" name="PageNumberVisible">
    <vt:lpwstr>PageX</vt:lpwstr>
  </property>
  <property fmtid="{D5CDD505-2E9C-101B-9397-08002B2CF9AE}" pid="32" name="Revision">
    <vt:lpwstr/>
  </property>
  <property fmtid="{D5CDD505-2E9C-101B-9397-08002B2CF9AE}" pid="33" name="DocType">
    <vt:lpwstr>Presentation</vt:lpwstr>
  </property>
  <property fmtid="{D5CDD505-2E9C-101B-9397-08002B2CF9AE}" pid="34" name="TemplateVersion">
    <vt:lpwstr>R2A</vt:lpwstr>
  </property>
  <property fmtid="{D5CDD505-2E9C-101B-9397-08002B2CF9AE}" pid="35" name="PackageNo">
    <vt:lpwstr>LXA 119 603</vt:lpwstr>
  </property>
  <property fmtid="{D5CDD505-2E9C-101B-9397-08002B2CF9AE}" pid="36" name="PackageVersion">
    <vt:lpwstr>R6B</vt:lpwstr>
  </property>
  <property fmtid="{D5CDD505-2E9C-101B-9397-08002B2CF9AE}" pid="37" name="TemplateName">
    <vt:lpwstr>CXC 173 2731/1</vt:lpwstr>
  </property>
  <property fmtid="{D5CDD505-2E9C-101B-9397-08002B2CF9AE}" pid="38" name="MediaServiceImageTags">
    <vt:lpwstr/>
  </property>
</Properties>
</file>